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8" r:id="rId2"/>
    <p:sldId id="295" r:id="rId3"/>
    <p:sldId id="260" r:id="rId4"/>
    <p:sldId id="261" r:id="rId5"/>
    <p:sldId id="264" r:id="rId6"/>
    <p:sldId id="296" r:id="rId7"/>
    <p:sldId id="279" r:id="rId8"/>
    <p:sldId id="280" r:id="rId9"/>
    <p:sldId id="281" r:id="rId10"/>
    <p:sldId id="268" r:id="rId11"/>
    <p:sldId id="282" r:id="rId12"/>
    <p:sldId id="270" r:id="rId13"/>
    <p:sldId id="298" r:id="rId14"/>
    <p:sldId id="283" r:id="rId15"/>
    <p:sldId id="273" r:id="rId16"/>
    <p:sldId id="275" r:id="rId17"/>
    <p:sldId id="276" r:id="rId18"/>
    <p:sldId id="30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007" autoAdjust="0"/>
  </p:normalViewPr>
  <p:slideViewPr>
    <p:cSldViewPr>
      <p:cViewPr>
        <p:scale>
          <a:sx n="60" d="100"/>
          <a:sy n="60" d="100"/>
        </p:scale>
        <p:origin x="-2238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34DA2A-E368-45A4-89A7-7F32EFCBA21D}" type="doc">
      <dgm:prSet loTypeId="urn:microsoft.com/office/officeart/2005/8/layout/chevron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67624E-DFB9-46FD-8920-B13B5F6A9645}">
      <dgm:prSet phldrT="[Text]"/>
      <dgm:spPr/>
      <dgm:t>
        <a:bodyPr/>
        <a:lstStyle/>
        <a:p>
          <a:r>
            <a:rPr lang="vi-VN" smtClean="0"/>
            <a:t>1</a:t>
          </a:r>
          <a:endParaRPr lang="en-US"/>
        </a:p>
      </dgm:t>
    </dgm:pt>
    <dgm:pt modelId="{CCBE215C-D58C-44AA-8A9F-F07062B32912}" type="parTrans" cxnId="{49D7F7B2-8BA0-4E85-8B54-B3F3D6DE0663}">
      <dgm:prSet/>
      <dgm:spPr/>
      <dgm:t>
        <a:bodyPr/>
        <a:lstStyle/>
        <a:p>
          <a:endParaRPr lang="en-US"/>
        </a:p>
      </dgm:t>
    </dgm:pt>
    <dgm:pt modelId="{460325F3-E432-4471-8933-44D621A0E8BE}" type="sibTrans" cxnId="{49D7F7B2-8BA0-4E85-8B54-B3F3D6DE0663}">
      <dgm:prSet/>
      <dgm:spPr/>
      <dgm:t>
        <a:bodyPr/>
        <a:lstStyle/>
        <a:p>
          <a:endParaRPr lang="en-US"/>
        </a:p>
      </dgm:t>
    </dgm:pt>
    <dgm:pt modelId="{C59F500F-26B5-43E8-8CEB-CABF1CBBDA0C}">
      <dgm:prSet/>
      <dgm:spPr/>
      <dgm:t>
        <a:bodyPr/>
        <a:lstStyle/>
        <a:p>
          <a:r>
            <a:rPr lang="vi-VN" smtClean="0"/>
            <a:t>2</a:t>
          </a:r>
        </a:p>
      </dgm:t>
    </dgm:pt>
    <dgm:pt modelId="{F4DF68D4-362D-4984-83D6-1F6B8FB1CF30}" type="parTrans" cxnId="{9A385026-596B-41DC-B534-A99486E8239F}">
      <dgm:prSet/>
      <dgm:spPr/>
      <dgm:t>
        <a:bodyPr/>
        <a:lstStyle/>
        <a:p>
          <a:endParaRPr lang="en-US"/>
        </a:p>
      </dgm:t>
    </dgm:pt>
    <dgm:pt modelId="{7C21BA0B-E408-4B1D-9DAC-63E0FAAC1A52}" type="sibTrans" cxnId="{9A385026-596B-41DC-B534-A99486E8239F}">
      <dgm:prSet/>
      <dgm:spPr/>
      <dgm:t>
        <a:bodyPr/>
        <a:lstStyle/>
        <a:p>
          <a:endParaRPr lang="en-US"/>
        </a:p>
      </dgm:t>
    </dgm:pt>
    <dgm:pt modelId="{72F5125A-71DB-4670-A74D-935012532533}">
      <dgm:prSet/>
      <dgm:spPr/>
      <dgm:t>
        <a:bodyPr/>
        <a:lstStyle/>
        <a:p>
          <a:r>
            <a:rPr lang="vi-VN" smtClean="0"/>
            <a:t>3</a:t>
          </a:r>
        </a:p>
      </dgm:t>
    </dgm:pt>
    <dgm:pt modelId="{66B8558F-5823-4F98-A2F8-EC5EE8BF4386}" type="parTrans" cxnId="{4A1A9947-5A51-427F-8CCC-2322C9C8E90A}">
      <dgm:prSet/>
      <dgm:spPr/>
      <dgm:t>
        <a:bodyPr/>
        <a:lstStyle/>
        <a:p>
          <a:endParaRPr lang="en-US"/>
        </a:p>
      </dgm:t>
    </dgm:pt>
    <dgm:pt modelId="{24AD1972-E70D-433F-8EB8-B654CE9D065F}" type="sibTrans" cxnId="{4A1A9947-5A51-427F-8CCC-2322C9C8E90A}">
      <dgm:prSet/>
      <dgm:spPr/>
      <dgm:t>
        <a:bodyPr/>
        <a:lstStyle/>
        <a:p>
          <a:endParaRPr lang="en-US"/>
        </a:p>
      </dgm:t>
    </dgm:pt>
    <dgm:pt modelId="{33B63EA5-E456-4C4F-98A2-CC950BE3B013}">
      <dgm:prSet/>
      <dgm:spPr/>
      <dgm:t>
        <a:bodyPr/>
        <a:lstStyle/>
        <a:p>
          <a:r>
            <a:rPr lang="vi-VN" smtClean="0"/>
            <a:t>4</a:t>
          </a:r>
        </a:p>
      </dgm:t>
    </dgm:pt>
    <dgm:pt modelId="{CE69A0EA-206E-447F-BE14-9C6D37E66CB8}" type="parTrans" cxnId="{6000475D-1F41-4C60-AA75-BC50533023B2}">
      <dgm:prSet/>
      <dgm:spPr/>
      <dgm:t>
        <a:bodyPr/>
        <a:lstStyle/>
        <a:p>
          <a:endParaRPr lang="en-US"/>
        </a:p>
      </dgm:t>
    </dgm:pt>
    <dgm:pt modelId="{A2184052-F51D-4049-993F-0C9553017F43}" type="sibTrans" cxnId="{6000475D-1F41-4C60-AA75-BC50533023B2}">
      <dgm:prSet/>
      <dgm:spPr/>
      <dgm:t>
        <a:bodyPr/>
        <a:lstStyle/>
        <a:p>
          <a:endParaRPr lang="en-US"/>
        </a:p>
      </dgm:t>
    </dgm:pt>
    <dgm:pt modelId="{0D51596F-B5B4-4F43-A715-814E8CA723EA}">
      <dgm:prSet/>
      <dgm:spPr/>
      <dgm:t>
        <a:bodyPr/>
        <a:lstStyle/>
        <a:p>
          <a:r>
            <a:rPr lang="vi-VN" smtClean="0"/>
            <a:t>Sau mãn kinh rất hiếm khi thấy u xơ cơ tử cung phát triển. </a:t>
          </a:r>
          <a:endParaRPr lang="en-US"/>
        </a:p>
      </dgm:t>
    </dgm:pt>
    <dgm:pt modelId="{342067F6-244B-4E32-86A3-9314CE13BDEE}" type="parTrans" cxnId="{2FCC4A6E-44FD-49B7-B65C-315D1569BA93}">
      <dgm:prSet/>
      <dgm:spPr/>
      <dgm:t>
        <a:bodyPr/>
        <a:lstStyle/>
        <a:p>
          <a:endParaRPr lang="en-US"/>
        </a:p>
      </dgm:t>
    </dgm:pt>
    <dgm:pt modelId="{52D594D4-CAD9-421A-9D84-D16277EF5CF8}" type="sibTrans" cxnId="{2FCC4A6E-44FD-49B7-B65C-315D1569BA93}">
      <dgm:prSet/>
      <dgm:spPr/>
      <dgm:t>
        <a:bodyPr/>
        <a:lstStyle/>
        <a:p>
          <a:endParaRPr lang="en-US"/>
        </a:p>
      </dgm:t>
    </dgm:pt>
    <dgm:pt modelId="{1B1D231C-78ED-41A3-A4EE-653E5BE3DFF9}">
      <dgm:prSet phldrT="[Text]"/>
      <dgm:spPr/>
      <dgm:t>
        <a:bodyPr/>
        <a:lstStyle/>
        <a:p>
          <a:r>
            <a:rPr lang="vi-VN" smtClean="0"/>
            <a:t>U xơ tử cung là khối u lành tính, có nguồn gốc từ cơ trơn của tử cung. </a:t>
          </a:r>
          <a:endParaRPr lang="en-US"/>
        </a:p>
      </dgm:t>
    </dgm:pt>
    <dgm:pt modelId="{CDFCCF2A-A645-4D9E-A632-7BEF1E305CB8}" type="parTrans" cxnId="{D836994C-82E7-4AC3-97CF-522A5DA7862F}">
      <dgm:prSet/>
      <dgm:spPr/>
      <dgm:t>
        <a:bodyPr/>
        <a:lstStyle/>
        <a:p>
          <a:endParaRPr lang="en-US"/>
        </a:p>
      </dgm:t>
    </dgm:pt>
    <dgm:pt modelId="{4215A526-707B-4762-98AB-C32287AAE37D}" type="sibTrans" cxnId="{D836994C-82E7-4AC3-97CF-522A5DA7862F}">
      <dgm:prSet/>
      <dgm:spPr/>
      <dgm:t>
        <a:bodyPr/>
        <a:lstStyle/>
        <a:p>
          <a:endParaRPr lang="en-US"/>
        </a:p>
      </dgm:t>
    </dgm:pt>
    <dgm:pt modelId="{7FE1B924-3687-4EC6-BCAD-B4466E666CF3}">
      <dgm:prSet/>
      <dgm:spPr/>
      <dgm:t>
        <a:bodyPr/>
        <a:lstStyle/>
        <a:p>
          <a:r>
            <a:rPr lang="vi-VN" smtClean="0"/>
            <a:t>20 - 25% ở các phụ nữ trong độ tuổi sinh đẻ.</a:t>
          </a:r>
        </a:p>
      </dgm:t>
    </dgm:pt>
    <dgm:pt modelId="{34E72DB4-8A88-4E37-BD51-AEC358A99524}" type="parTrans" cxnId="{BDC6637B-2E5D-462B-B87D-EDC6C4553B8D}">
      <dgm:prSet/>
      <dgm:spPr/>
      <dgm:t>
        <a:bodyPr/>
        <a:lstStyle/>
        <a:p>
          <a:endParaRPr lang="en-US"/>
        </a:p>
      </dgm:t>
    </dgm:pt>
    <dgm:pt modelId="{C1D8C9A0-0B51-4858-9B3E-047159C33992}" type="sibTrans" cxnId="{BDC6637B-2E5D-462B-B87D-EDC6C4553B8D}">
      <dgm:prSet/>
      <dgm:spPr/>
      <dgm:t>
        <a:bodyPr/>
        <a:lstStyle/>
        <a:p>
          <a:endParaRPr lang="en-US"/>
        </a:p>
      </dgm:t>
    </dgm:pt>
    <dgm:pt modelId="{E163C3A3-FE91-4B3E-9F49-B309AAD50A00}">
      <dgm:prSet/>
      <dgm:spPr/>
      <dgm:t>
        <a:bodyPr/>
        <a:lstStyle/>
        <a:p>
          <a:r>
            <a:rPr lang="vi-VN" smtClean="0"/>
            <a:t>70 - 80% phụ nữ ở độ tuổi 50 có mang trong mình ít nhất một nhân xơ tử cung. </a:t>
          </a:r>
        </a:p>
      </dgm:t>
    </dgm:pt>
    <dgm:pt modelId="{D4ECBB80-1BD0-4528-AA12-05F7227DE6CB}" type="parTrans" cxnId="{74150E47-68AE-457F-87F4-1894384BB5A4}">
      <dgm:prSet/>
      <dgm:spPr/>
      <dgm:t>
        <a:bodyPr/>
        <a:lstStyle/>
        <a:p>
          <a:endParaRPr lang="en-US"/>
        </a:p>
      </dgm:t>
    </dgm:pt>
    <dgm:pt modelId="{A404792A-937F-42BE-BBCD-D77DDC40C027}" type="sibTrans" cxnId="{74150E47-68AE-457F-87F4-1894384BB5A4}">
      <dgm:prSet/>
      <dgm:spPr/>
      <dgm:t>
        <a:bodyPr/>
        <a:lstStyle/>
        <a:p>
          <a:endParaRPr lang="en-US"/>
        </a:p>
      </dgm:t>
    </dgm:pt>
    <dgm:pt modelId="{60B2B17A-EF8C-421E-A94F-845F007F0308}">
      <dgm:prSet/>
      <dgm:spPr/>
      <dgm:t>
        <a:bodyPr/>
        <a:lstStyle/>
        <a:p>
          <a:r>
            <a:rPr lang="vi-VN" smtClean="0"/>
            <a:t>Bệnh thường gặp ở phụ nữ từ 35 - 50 tuổi, không gặp trước tuổi dậy thì. </a:t>
          </a:r>
        </a:p>
      </dgm:t>
    </dgm:pt>
    <dgm:pt modelId="{DDE4189C-2441-481D-8646-777F253655B8}" type="parTrans" cxnId="{4A3CFD31-CC47-4F91-A5D6-C054AE94FE23}">
      <dgm:prSet/>
      <dgm:spPr/>
      <dgm:t>
        <a:bodyPr/>
        <a:lstStyle/>
        <a:p>
          <a:endParaRPr lang="en-US"/>
        </a:p>
      </dgm:t>
    </dgm:pt>
    <dgm:pt modelId="{02CDAFB0-3655-46B6-8AB9-A7E8859F26E2}" type="sibTrans" cxnId="{4A3CFD31-CC47-4F91-A5D6-C054AE94FE23}">
      <dgm:prSet/>
      <dgm:spPr/>
      <dgm:t>
        <a:bodyPr/>
        <a:lstStyle/>
        <a:p>
          <a:endParaRPr lang="en-US"/>
        </a:p>
      </dgm:t>
    </dgm:pt>
    <dgm:pt modelId="{04D674BB-C424-41A7-92EE-7E2CC6859E92}">
      <dgm:prSet/>
      <dgm:spPr/>
      <dgm:t>
        <a:bodyPr/>
        <a:lstStyle/>
        <a:p>
          <a:r>
            <a:rPr lang="vi-VN" smtClean="0"/>
            <a:t>5</a:t>
          </a:r>
          <a:endParaRPr lang="en-US"/>
        </a:p>
      </dgm:t>
    </dgm:pt>
    <dgm:pt modelId="{F2D0A049-0E15-4AE5-B38A-F3CEDD696733}" type="sibTrans" cxnId="{A62F8E93-247A-4FC8-A112-DBAADA137CF5}">
      <dgm:prSet/>
      <dgm:spPr/>
      <dgm:t>
        <a:bodyPr/>
        <a:lstStyle/>
        <a:p>
          <a:endParaRPr lang="en-US"/>
        </a:p>
      </dgm:t>
    </dgm:pt>
    <dgm:pt modelId="{33E798FB-CE5D-46F7-AF37-423C2A675A9E}" type="parTrans" cxnId="{A62F8E93-247A-4FC8-A112-DBAADA137CF5}">
      <dgm:prSet/>
      <dgm:spPr/>
      <dgm:t>
        <a:bodyPr/>
        <a:lstStyle/>
        <a:p>
          <a:endParaRPr lang="en-US"/>
        </a:p>
      </dgm:t>
    </dgm:pt>
    <dgm:pt modelId="{5C679CBD-B110-4E1E-ACE2-DCC2C4E39614}" type="pres">
      <dgm:prSet presAssocID="{F134DA2A-E368-45A4-89A7-7F32EFCBA21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E95306-D6FD-4E8B-81E3-C58B2AA219AF}" type="pres">
      <dgm:prSet presAssocID="{3767624E-DFB9-46FD-8920-B13B5F6A9645}" presName="composite" presStyleCnt="0"/>
      <dgm:spPr/>
    </dgm:pt>
    <dgm:pt modelId="{C7AA572D-1036-46C4-8E0A-5AE82AD1EA02}" type="pres">
      <dgm:prSet presAssocID="{3767624E-DFB9-46FD-8920-B13B5F6A9645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49DD30-578A-463B-B627-F4596B130C55}" type="pres">
      <dgm:prSet presAssocID="{3767624E-DFB9-46FD-8920-B13B5F6A9645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119660-00A4-432A-9E19-19D54126E6AB}" type="pres">
      <dgm:prSet presAssocID="{460325F3-E432-4471-8933-44D621A0E8BE}" presName="sp" presStyleCnt="0"/>
      <dgm:spPr/>
    </dgm:pt>
    <dgm:pt modelId="{7E3AEE50-B5F7-4AEB-A22C-5EC137E5598E}" type="pres">
      <dgm:prSet presAssocID="{C59F500F-26B5-43E8-8CEB-CABF1CBBDA0C}" presName="composite" presStyleCnt="0"/>
      <dgm:spPr/>
    </dgm:pt>
    <dgm:pt modelId="{2A1F7363-B447-4A08-9B25-32FB44A429A8}" type="pres">
      <dgm:prSet presAssocID="{C59F500F-26B5-43E8-8CEB-CABF1CBBDA0C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E197ED-835A-468E-A19E-004DB1C35B92}" type="pres">
      <dgm:prSet presAssocID="{C59F500F-26B5-43E8-8CEB-CABF1CBBDA0C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4CE158-4A8C-4D29-A4D4-B165304A2E4A}" type="pres">
      <dgm:prSet presAssocID="{7C21BA0B-E408-4B1D-9DAC-63E0FAAC1A52}" presName="sp" presStyleCnt="0"/>
      <dgm:spPr/>
    </dgm:pt>
    <dgm:pt modelId="{EB44C5F0-60E7-435C-A203-013BADEFB5F7}" type="pres">
      <dgm:prSet presAssocID="{72F5125A-71DB-4670-A74D-935012532533}" presName="composite" presStyleCnt="0"/>
      <dgm:spPr/>
    </dgm:pt>
    <dgm:pt modelId="{D14D9B55-4E55-4F01-A8AA-381CA4DEEB4C}" type="pres">
      <dgm:prSet presAssocID="{72F5125A-71DB-4670-A74D-93501253253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F1B541-F93D-47CE-850F-CFE7E513B118}" type="pres">
      <dgm:prSet presAssocID="{72F5125A-71DB-4670-A74D-93501253253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FD6ADC-20A5-495C-BD40-F6397C6271F9}" type="pres">
      <dgm:prSet presAssocID="{24AD1972-E70D-433F-8EB8-B654CE9D065F}" presName="sp" presStyleCnt="0"/>
      <dgm:spPr/>
    </dgm:pt>
    <dgm:pt modelId="{D914B1A6-71AF-4748-85F6-6D5743126F9C}" type="pres">
      <dgm:prSet presAssocID="{33B63EA5-E456-4C4F-98A2-CC950BE3B013}" presName="composite" presStyleCnt="0"/>
      <dgm:spPr/>
    </dgm:pt>
    <dgm:pt modelId="{3419EDED-14AC-4DDD-ADE8-EB904824620C}" type="pres">
      <dgm:prSet presAssocID="{33B63EA5-E456-4C4F-98A2-CC950BE3B013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AE9E42-C426-4906-8DA3-F32BAF5C0410}" type="pres">
      <dgm:prSet presAssocID="{33B63EA5-E456-4C4F-98A2-CC950BE3B013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FF50AB-A4D4-4BB2-8080-BF7C9A1A540A}" type="pres">
      <dgm:prSet presAssocID="{A2184052-F51D-4049-993F-0C9553017F43}" presName="sp" presStyleCnt="0"/>
      <dgm:spPr/>
    </dgm:pt>
    <dgm:pt modelId="{7EC4638A-5A29-4504-A845-09D1182AEB5E}" type="pres">
      <dgm:prSet presAssocID="{04D674BB-C424-41A7-92EE-7E2CC6859E92}" presName="composite" presStyleCnt="0"/>
      <dgm:spPr/>
    </dgm:pt>
    <dgm:pt modelId="{AF80CE4E-D7E8-47E5-8E1A-B8F8E6E77928}" type="pres">
      <dgm:prSet presAssocID="{04D674BB-C424-41A7-92EE-7E2CC6859E92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53C69-E8DA-4CFE-8FBB-F9B2B38348BA}" type="pres">
      <dgm:prSet presAssocID="{04D674BB-C424-41A7-92EE-7E2CC6859E92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00475D-1F41-4C60-AA75-BC50533023B2}" srcId="{F134DA2A-E368-45A4-89A7-7F32EFCBA21D}" destId="{33B63EA5-E456-4C4F-98A2-CC950BE3B013}" srcOrd="3" destOrd="0" parTransId="{CE69A0EA-206E-447F-BE14-9C6D37E66CB8}" sibTransId="{A2184052-F51D-4049-993F-0C9553017F43}"/>
    <dgm:cxn modelId="{AD4DD803-A70A-4A7D-A4BA-194C6F323DF7}" type="presOf" srcId="{60B2B17A-EF8C-421E-A94F-845F007F0308}" destId="{E7AE9E42-C426-4906-8DA3-F32BAF5C0410}" srcOrd="0" destOrd="0" presId="urn:microsoft.com/office/officeart/2005/8/layout/chevron2"/>
    <dgm:cxn modelId="{49D7F7B2-8BA0-4E85-8B54-B3F3D6DE0663}" srcId="{F134DA2A-E368-45A4-89A7-7F32EFCBA21D}" destId="{3767624E-DFB9-46FD-8920-B13B5F6A9645}" srcOrd="0" destOrd="0" parTransId="{CCBE215C-D58C-44AA-8A9F-F07062B32912}" sibTransId="{460325F3-E432-4471-8933-44D621A0E8BE}"/>
    <dgm:cxn modelId="{EC59549D-060A-4B61-8190-698974126BF4}" type="presOf" srcId="{0D51596F-B5B4-4F43-A715-814E8CA723EA}" destId="{12053C69-E8DA-4CFE-8FBB-F9B2B38348BA}" srcOrd="0" destOrd="0" presId="urn:microsoft.com/office/officeart/2005/8/layout/chevron2"/>
    <dgm:cxn modelId="{4A1A9947-5A51-427F-8CCC-2322C9C8E90A}" srcId="{F134DA2A-E368-45A4-89A7-7F32EFCBA21D}" destId="{72F5125A-71DB-4670-A74D-935012532533}" srcOrd="2" destOrd="0" parTransId="{66B8558F-5823-4F98-A2F8-EC5EE8BF4386}" sibTransId="{24AD1972-E70D-433F-8EB8-B654CE9D065F}"/>
    <dgm:cxn modelId="{4A3CFD31-CC47-4F91-A5D6-C054AE94FE23}" srcId="{33B63EA5-E456-4C4F-98A2-CC950BE3B013}" destId="{60B2B17A-EF8C-421E-A94F-845F007F0308}" srcOrd="0" destOrd="0" parTransId="{DDE4189C-2441-481D-8646-777F253655B8}" sibTransId="{02CDAFB0-3655-46B6-8AB9-A7E8859F26E2}"/>
    <dgm:cxn modelId="{3E98D03B-AFE5-4E5B-B7DD-78B793220AC3}" type="presOf" srcId="{1B1D231C-78ED-41A3-A4EE-653E5BE3DFF9}" destId="{6849DD30-578A-463B-B627-F4596B130C55}" srcOrd="0" destOrd="0" presId="urn:microsoft.com/office/officeart/2005/8/layout/chevron2"/>
    <dgm:cxn modelId="{A62F8E93-247A-4FC8-A112-DBAADA137CF5}" srcId="{F134DA2A-E368-45A4-89A7-7F32EFCBA21D}" destId="{04D674BB-C424-41A7-92EE-7E2CC6859E92}" srcOrd="4" destOrd="0" parTransId="{33E798FB-CE5D-46F7-AF37-423C2A675A9E}" sibTransId="{F2D0A049-0E15-4AE5-B38A-F3CEDD696733}"/>
    <dgm:cxn modelId="{2FCC4A6E-44FD-49B7-B65C-315D1569BA93}" srcId="{04D674BB-C424-41A7-92EE-7E2CC6859E92}" destId="{0D51596F-B5B4-4F43-A715-814E8CA723EA}" srcOrd="0" destOrd="0" parTransId="{342067F6-244B-4E32-86A3-9314CE13BDEE}" sibTransId="{52D594D4-CAD9-421A-9D84-D16277EF5CF8}"/>
    <dgm:cxn modelId="{74150E47-68AE-457F-87F4-1894384BB5A4}" srcId="{72F5125A-71DB-4670-A74D-935012532533}" destId="{E163C3A3-FE91-4B3E-9F49-B309AAD50A00}" srcOrd="0" destOrd="0" parTransId="{D4ECBB80-1BD0-4528-AA12-05F7227DE6CB}" sibTransId="{A404792A-937F-42BE-BBCD-D77DDC40C027}"/>
    <dgm:cxn modelId="{D836994C-82E7-4AC3-97CF-522A5DA7862F}" srcId="{3767624E-DFB9-46FD-8920-B13B5F6A9645}" destId="{1B1D231C-78ED-41A3-A4EE-653E5BE3DFF9}" srcOrd="0" destOrd="0" parTransId="{CDFCCF2A-A645-4D9E-A632-7BEF1E305CB8}" sibTransId="{4215A526-707B-4762-98AB-C32287AAE37D}"/>
    <dgm:cxn modelId="{03D573F1-898F-40D9-8C33-EACE2A46902B}" type="presOf" srcId="{72F5125A-71DB-4670-A74D-935012532533}" destId="{D14D9B55-4E55-4F01-A8AA-381CA4DEEB4C}" srcOrd="0" destOrd="0" presId="urn:microsoft.com/office/officeart/2005/8/layout/chevron2"/>
    <dgm:cxn modelId="{BDC6637B-2E5D-462B-B87D-EDC6C4553B8D}" srcId="{C59F500F-26B5-43E8-8CEB-CABF1CBBDA0C}" destId="{7FE1B924-3687-4EC6-BCAD-B4466E666CF3}" srcOrd="0" destOrd="0" parTransId="{34E72DB4-8A88-4E37-BD51-AEC358A99524}" sibTransId="{C1D8C9A0-0B51-4858-9B3E-047159C33992}"/>
    <dgm:cxn modelId="{00C55969-F061-450F-860E-C3B6E9A72F69}" type="presOf" srcId="{F134DA2A-E368-45A4-89A7-7F32EFCBA21D}" destId="{5C679CBD-B110-4E1E-ACE2-DCC2C4E39614}" srcOrd="0" destOrd="0" presId="urn:microsoft.com/office/officeart/2005/8/layout/chevron2"/>
    <dgm:cxn modelId="{9A385026-596B-41DC-B534-A99486E8239F}" srcId="{F134DA2A-E368-45A4-89A7-7F32EFCBA21D}" destId="{C59F500F-26B5-43E8-8CEB-CABF1CBBDA0C}" srcOrd="1" destOrd="0" parTransId="{F4DF68D4-362D-4984-83D6-1F6B8FB1CF30}" sibTransId="{7C21BA0B-E408-4B1D-9DAC-63E0FAAC1A52}"/>
    <dgm:cxn modelId="{3BC22A71-B347-41E3-98FB-82B0834ABAA9}" type="presOf" srcId="{3767624E-DFB9-46FD-8920-B13B5F6A9645}" destId="{C7AA572D-1036-46C4-8E0A-5AE82AD1EA02}" srcOrd="0" destOrd="0" presId="urn:microsoft.com/office/officeart/2005/8/layout/chevron2"/>
    <dgm:cxn modelId="{5E27752E-F2AF-45D7-8E76-17FF3885F337}" type="presOf" srcId="{C59F500F-26B5-43E8-8CEB-CABF1CBBDA0C}" destId="{2A1F7363-B447-4A08-9B25-32FB44A429A8}" srcOrd="0" destOrd="0" presId="urn:microsoft.com/office/officeart/2005/8/layout/chevron2"/>
    <dgm:cxn modelId="{D9FAC732-A3EB-409C-8612-896489C0B251}" type="presOf" srcId="{04D674BB-C424-41A7-92EE-7E2CC6859E92}" destId="{AF80CE4E-D7E8-47E5-8E1A-B8F8E6E77928}" srcOrd="0" destOrd="0" presId="urn:microsoft.com/office/officeart/2005/8/layout/chevron2"/>
    <dgm:cxn modelId="{8C9A3E11-8138-43B6-A7BE-CB329B6D7FA2}" type="presOf" srcId="{7FE1B924-3687-4EC6-BCAD-B4466E666CF3}" destId="{F0E197ED-835A-468E-A19E-004DB1C35B92}" srcOrd="0" destOrd="0" presId="urn:microsoft.com/office/officeart/2005/8/layout/chevron2"/>
    <dgm:cxn modelId="{407A2D6B-E04E-495C-866D-93D00DE67DF5}" type="presOf" srcId="{E163C3A3-FE91-4B3E-9F49-B309AAD50A00}" destId="{D7F1B541-F93D-47CE-850F-CFE7E513B118}" srcOrd="0" destOrd="0" presId="urn:microsoft.com/office/officeart/2005/8/layout/chevron2"/>
    <dgm:cxn modelId="{6716DD0A-E2AC-485D-8D21-9DE185638AE5}" type="presOf" srcId="{33B63EA5-E456-4C4F-98A2-CC950BE3B013}" destId="{3419EDED-14AC-4DDD-ADE8-EB904824620C}" srcOrd="0" destOrd="0" presId="urn:microsoft.com/office/officeart/2005/8/layout/chevron2"/>
    <dgm:cxn modelId="{8DBFD504-79BA-46E2-A277-0234F3C8EBD0}" type="presParOf" srcId="{5C679CBD-B110-4E1E-ACE2-DCC2C4E39614}" destId="{DDE95306-D6FD-4E8B-81E3-C58B2AA219AF}" srcOrd="0" destOrd="0" presId="urn:microsoft.com/office/officeart/2005/8/layout/chevron2"/>
    <dgm:cxn modelId="{A5B7F745-9394-4CA8-8CE8-35CB3DC416FC}" type="presParOf" srcId="{DDE95306-D6FD-4E8B-81E3-C58B2AA219AF}" destId="{C7AA572D-1036-46C4-8E0A-5AE82AD1EA02}" srcOrd="0" destOrd="0" presId="urn:microsoft.com/office/officeart/2005/8/layout/chevron2"/>
    <dgm:cxn modelId="{A570EBB9-6C5A-475E-B171-DD7102AC16DF}" type="presParOf" srcId="{DDE95306-D6FD-4E8B-81E3-C58B2AA219AF}" destId="{6849DD30-578A-463B-B627-F4596B130C55}" srcOrd="1" destOrd="0" presId="urn:microsoft.com/office/officeart/2005/8/layout/chevron2"/>
    <dgm:cxn modelId="{3F2DEA35-8DBC-4D3E-9F8A-16DF921582EE}" type="presParOf" srcId="{5C679CBD-B110-4E1E-ACE2-DCC2C4E39614}" destId="{34119660-00A4-432A-9E19-19D54126E6AB}" srcOrd="1" destOrd="0" presId="urn:microsoft.com/office/officeart/2005/8/layout/chevron2"/>
    <dgm:cxn modelId="{36233D67-9E1B-4589-8116-C6C4919FB0E1}" type="presParOf" srcId="{5C679CBD-B110-4E1E-ACE2-DCC2C4E39614}" destId="{7E3AEE50-B5F7-4AEB-A22C-5EC137E5598E}" srcOrd="2" destOrd="0" presId="urn:microsoft.com/office/officeart/2005/8/layout/chevron2"/>
    <dgm:cxn modelId="{BD41E401-0B16-48BE-829E-6BDD0242DA5A}" type="presParOf" srcId="{7E3AEE50-B5F7-4AEB-A22C-5EC137E5598E}" destId="{2A1F7363-B447-4A08-9B25-32FB44A429A8}" srcOrd="0" destOrd="0" presId="urn:microsoft.com/office/officeart/2005/8/layout/chevron2"/>
    <dgm:cxn modelId="{4B3E2408-BDBF-4950-A550-CA80320532A6}" type="presParOf" srcId="{7E3AEE50-B5F7-4AEB-A22C-5EC137E5598E}" destId="{F0E197ED-835A-468E-A19E-004DB1C35B92}" srcOrd="1" destOrd="0" presId="urn:microsoft.com/office/officeart/2005/8/layout/chevron2"/>
    <dgm:cxn modelId="{F10F56E3-FE54-4E88-8673-3C37D73CAA9F}" type="presParOf" srcId="{5C679CBD-B110-4E1E-ACE2-DCC2C4E39614}" destId="{1C4CE158-4A8C-4D29-A4D4-B165304A2E4A}" srcOrd="3" destOrd="0" presId="urn:microsoft.com/office/officeart/2005/8/layout/chevron2"/>
    <dgm:cxn modelId="{EA2A1A18-4494-4402-A2EA-0890AB3BED3C}" type="presParOf" srcId="{5C679CBD-B110-4E1E-ACE2-DCC2C4E39614}" destId="{EB44C5F0-60E7-435C-A203-013BADEFB5F7}" srcOrd="4" destOrd="0" presId="urn:microsoft.com/office/officeart/2005/8/layout/chevron2"/>
    <dgm:cxn modelId="{600EDB3D-5DCC-4BB1-86E9-281FB58C4D3D}" type="presParOf" srcId="{EB44C5F0-60E7-435C-A203-013BADEFB5F7}" destId="{D14D9B55-4E55-4F01-A8AA-381CA4DEEB4C}" srcOrd="0" destOrd="0" presId="urn:microsoft.com/office/officeart/2005/8/layout/chevron2"/>
    <dgm:cxn modelId="{1A66B4D3-E38A-4A50-8E81-DE9D94314C73}" type="presParOf" srcId="{EB44C5F0-60E7-435C-A203-013BADEFB5F7}" destId="{D7F1B541-F93D-47CE-850F-CFE7E513B118}" srcOrd="1" destOrd="0" presId="urn:microsoft.com/office/officeart/2005/8/layout/chevron2"/>
    <dgm:cxn modelId="{8A22A8C0-317E-453C-A161-5B96D88010BA}" type="presParOf" srcId="{5C679CBD-B110-4E1E-ACE2-DCC2C4E39614}" destId="{EEFD6ADC-20A5-495C-BD40-F6397C6271F9}" srcOrd="5" destOrd="0" presId="urn:microsoft.com/office/officeart/2005/8/layout/chevron2"/>
    <dgm:cxn modelId="{990241CF-4685-4235-84F8-33D3D52CBFC6}" type="presParOf" srcId="{5C679CBD-B110-4E1E-ACE2-DCC2C4E39614}" destId="{D914B1A6-71AF-4748-85F6-6D5743126F9C}" srcOrd="6" destOrd="0" presId="urn:microsoft.com/office/officeart/2005/8/layout/chevron2"/>
    <dgm:cxn modelId="{71AD10F0-1AF1-4BFA-807C-E60BEA67398E}" type="presParOf" srcId="{D914B1A6-71AF-4748-85F6-6D5743126F9C}" destId="{3419EDED-14AC-4DDD-ADE8-EB904824620C}" srcOrd="0" destOrd="0" presId="urn:microsoft.com/office/officeart/2005/8/layout/chevron2"/>
    <dgm:cxn modelId="{E2D6A6A2-7483-4BE9-A996-94AB011F52D8}" type="presParOf" srcId="{D914B1A6-71AF-4748-85F6-6D5743126F9C}" destId="{E7AE9E42-C426-4906-8DA3-F32BAF5C0410}" srcOrd="1" destOrd="0" presId="urn:microsoft.com/office/officeart/2005/8/layout/chevron2"/>
    <dgm:cxn modelId="{2D4962CC-67EF-4138-BF76-9C87522C4CAF}" type="presParOf" srcId="{5C679CBD-B110-4E1E-ACE2-DCC2C4E39614}" destId="{E0FF50AB-A4D4-4BB2-8080-BF7C9A1A540A}" srcOrd="7" destOrd="0" presId="urn:microsoft.com/office/officeart/2005/8/layout/chevron2"/>
    <dgm:cxn modelId="{33734BE7-7734-498E-8916-6D9E9A2FB87F}" type="presParOf" srcId="{5C679CBD-B110-4E1E-ACE2-DCC2C4E39614}" destId="{7EC4638A-5A29-4504-A845-09D1182AEB5E}" srcOrd="8" destOrd="0" presId="urn:microsoft.com/office/officeart/2005/8/layout/chevron2"/>
    <dgm:cxn modelId="{F488204E-04C4-497A-86B2-D151F9509E71}" type="presParOf" srcId="{7EC4638A-5A29-4504-A845-09D1182AEB5E}" destId="{AF80CE4E-D7E8-47E5-8E1A-B8F8E6E77928}" srcOrd="0" destOrd="0" presId="urn:microsoft.com/office/officeart/2005/8/layout/chevron2"/>
    <dgm:cxn modelId="{C1E50A6A-CEB0-4C76-A796-EEE115C22E27}" type="presParOf" srcId="{7EC4638A-5A29-4504-A845-09D1182AEB5E}" destId="{12053C69-E8DA-4CFE-8FBB-F9B2B38348B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55BDAE-AE26-48EF-9452-6766143917E9}" type="doc">
      <dgm:prSet loTypeId="urn:microsoft.com/office/officeart/2005/8/layout/chevron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D8A1DD-5408-4103-BD48-363EFDBCB737}">
      <dgm:prSet/>
      <dgm:spPr/>
      <dgm:t>
        <a:bodyPr/>
        <a:lstStyle/>
        <a:p>
          <a:r>
            <a:rPr lang="vi-VN" smtClean="0">
              <a:latin typeface="Arial" pitchFamily="34" charset="0"/>
              <a:cs typeface="Arial" pitchFamily="34" charset="0"/>
            </a:rPr>
            <a:t>1</a:t>
          </a:r>
        </a:p>
      </dgm:t>
    </dgm:pt>
    <dgm:pt modelId="{777906D4-5490-4A1B-92EC-2BA8957D9BDA}" type="parTrans" cxnId="{92FCBE32-A16F-4B7A-B233-0644D1F2355A}">
      <dgm:prSet/>
      <dgm:spPr/>
      <dgm:t>
        <a:bodyPr/>
        <a:lstStyle/>
        <a:p>
          <a:endParaRPr lang="en-US"/>
        </a:p>
      </dgm:t>
    </dgm:pt>
    <dgm:pt modelId="{D410AC5F-20F9-44A6-AFD6-B04BEAEF036D}" type="sibTrans" cxnId="{92FCBE32-A16F-4B7A-B233-0644D1F2355A}">
      <dgm:prSet/>
      <dgm:spPr/>
      <dgm:t>
        <a:bodyPr/>
        <a:lstStyle/>
        <a:p>
          <a:endParaRPr lang="en-US"/>
        </a:p>
      </dgm:t>
    </dgm:pt>
    <dgm:pt modelId="{52CB2A13-C0A7-4ED6-87D1-87785FB151C8}">
      <dgm:prSet/>
      <dgm:spPr/>
      <dgm:t>
        <a:bodyPr/>
        <a:lstStyle/>
        <a:p>
          <a:r>
            <a:rPr lang="vi-VN" smtClean="0">
              <a:latin typeface="Arial" pitchFamily="34" charset="0"/>
              <a:cs typeface="Arial" pitchFamily="34" charset="0"/>
            </a:rPr>
            <a:t>2</a:t>
          </a:r>
        </a:p>
      </dgm:t>
    </dgm:pt>
    <dgm:pt modelId="{630C765F-A961-4448-90FA-EEAB77E9E4F2}" type="parTrans" cxnId="{A3E20906-2D11-4211-8722-EE2B3F0584F5}">
      <dgm:prSet/>
      <dgm:spPr/>
      <dgm:t>
        <a:bodyPr/>
        <a:lstStyle/>
        <a:p>
          <a:endParaRPr lang="en-US"/>
        </a:p>
      </dgm:t>
    </dgm:pt>
    <dgm:pt modelId="{49FA60F2-0B01-4357-8A5C-5264F025B522}" type="sibTrans" cxnId="{A3E20906-2D11-4211-8722-EE2B3F0584F5}">
      <dgm:prSet/>
      <dgm:spPr/>
      <dgm:t>
        <a:bodyPr/>
        <a:lstStyle/>
        <a:p>
          <a:endParaRPr lang="en-US"/>
        </a:p>
      </dgm:t>
    </dgm:pt>
    <dgm:pt modelId="{C433034A-5709-4DBE-9D45-FF23657A4AD9}">
      <dgm:prSet/>
      <dgm:spPr/>
      <dgm:t>
        <a:bodyPr/>
        <a:lstStyle/>
        <a:p>
          <a:r>
            <a:rPr lang="de-DE" smtClean="0">
              <a:latin typeface="Arial" pitchFamily="34" charset="0"/>
              <a:cs typeface="Arial" pitchFamily="34" charset="0"/>
            </a:rPr>
            <a:t>30% rối loạn kinh nguyệt, cường kinh,</a:t>
          </a:r>
          <a:r>
            <a:rPr lang="vi-VN" smtClean="0">
              <a:latin typeface="Arial" pitchFamily="34" charset="0"/>
              <a:cs typeface="Arial" pitchFamily="34" charset="0"/>
            </a:rPr>
            <a:t> </a:t>
          </a:r>
          <a:r>
            <a:rPr lang="de-DE" smtClean="0">
              <a:latin typeface="Arial" pitchFamily="34" charset="0"/>
              <a:cs typeface="Arial" pitchFamily="34" charset="0"/>
            </a:rPr>
            <a:t>băng huyết, đa kinh</a:t>
          </a:r>
          <a:endParaRPr lang="vi-VN" smtClean="0">
            <a:latin typeface="Arial" pitchFamily="34" charset="0"/>
            <a:cs typeface="Arial" pitchFamily="34" charset="0"/>
          </a:endParaRPr>
        </a:p>
      </dgm:t>
    </dgm:pt>
    <dgm:pt modelId="{42DEC44A-CA0D-4FEB-8327-8DDC819E3FBF}" type="parTrans" cxnId="{5A04F2C9-EDD4-4EDD-A41E-42F45AC64634}">
      <dgm:prSet/>
      <dgm:spPr/>
      <dgm:t>
        <a:bodyPr/>
        <a:lstStyle/>
        <a:p>
          <a:endParaRPr lang="en-US"/>
        </a:p>
      </dgm:t>
    </dgm:pt>
    <dgm:pt modelId="{1CEA88C5-AF93-4F1A-BEE5-A00205FDE3FB}" type="sibTrans" cxnId="{5A04F2C9-EDD4-4EDD-A41E-42F45AC64634}">
      <dgm:prSet/>
      <dgm:spPr/>
      <dgm:t>
        <a:bodyPr/>
        <a:lstStyle/>
        <a:p>
          <a:endParaRPr lang="en-US"/>
        </a:p>
      </dgm:t>
    </dgm:pt>
    <dgm:pt modelId="{7D6A6E73-596A-4FB7-845E-FD897723D4E9}">
      <dgm:prSet/>
      <dgm:spPr/>
      <dgm:t>
        <a:bodyPr/>
        <a:lstStyle/>
        <a:p>
          <a:r>
            <a:rPr lang="vi-VN" smtClean="0"/>
            <a:t>Siêu âm: siêu âm được xem phương tiện chẩn đoán phổ biến và thường dùng nhất. Độ nhạy lên đến &gt;95%</a:t>
          </a:r>
          <a:endParaRPr lang="en-US"/>
        </a:p>
      </dgm:t>
    </dgm:pt>
    <dgm:pt modelId="{C26688B4-2CC8-4445-88B9-118838E633B3}" type="parTrans" cxnId="{FEA1BFB9-2CEE-4087-B868-0D5984310941}">
      <dgm:prSet/>
      <dgm:spPr/>
      <dgm:t>
        <a:bodyPr/>
        <a:lstStyle/>
        <a:p>
          <a:endParaRPr lang="en-US"/>
        </a:p>
      </dgm:t>
    </dgm:pt>
    <dgm:pt modelId="{3030B740-B0D7-42DF-80A6-3A304C5B3C33}" type="sibTrans" cxnId="{FEA1BFB9-2CEE-4087-B868-0D5984310941}">
      <dgm:prSet/>
      <dgm:spPr/>
      <dgm:t>
        <a:bodyPr/>
        <a:lstStyle/>
        <a:p>
          <a:endParaRPr lang="en-US"/>
        </a:p>
      </dgm:t>
    </dgm:pt>
    <dgm:pt modelId="{3481F75E-1626-4488-B0D6-CF99DAB68A3D}">
      <dgm:prSet/>
      <dgm:spPr/>
      <dgm:t>
        <a:bodyPr/>
        <a:lstStyle/>
        <a:p>
          <a:r>
            <a:rPr lang="de-DE" smtClean="0">
              <a:latin typeface="Arial" pitchFamily="34" charset="0"/>
              <a:cs typeface="Arial" pitchFamily="34" charset="0"/>
            </a:rPr>
            <a:t>30% đau hạ vị/ thống kinh, giao hợp đau, trằn nặng</a:t>
          </a:r>
          <a:r>
            <a:rPr lang="vi-VN" smtClean="0">
              <a:latin typeface="Arial" pitchFamily="34" charset="0"/>
              <a:cs typeface="Arial" pitchFamily="34" charset="0"/>
            </a:rPr>
            <a:t>.</a:t>
          </a:r>
        </a:p>
      </dgm:t>
    </dgm:pt>
    <dgm:pt modelId="{77727F58-0710-4AA6-8F19-F9623F282B73}" type="parTrans" cxnId="{3F07D39F-15EB-4076-B3BA-68BC054FCE06}">
      <dgm:prSet/>
      <dgm:spPr/>
      <dgm:t>
        <a:bodyPr/>
        <a:lstStyle/>
        <a:p>
          <a:endParaRPr lang="en-US"/>
        </a:p>
      </dgm:t>
    </dgm:pt>
    <dgm:pt modelId="{0785DCE2-0E35-4B96-8613-8AE01CAA3DDF}" type="sibTrans" cxnId="{3F07D39F-15EB-4076-B3BA-68BC054FCE06}">
      <dgm:prSet/>
      <dgm:spPr/>
      <dgm:t>
        <a:bodyPr/>
        <a:lstStyle/>
        <a:p>
          <a:endParaRPr lang="en-US"/>
        </a:p>
      </dgm:t>
    </dgm:pt>
    <dgm:pt modelId="{EC5B7563-8EE7-4C0F-96E3-891F50FB0B61}">
      <dgm:prSet/>
      <dgm:spPr/>
      <dgm:t>
        <a:bodyPr/>
        <a:lstStyle/>
        <a:p>
          <a:r>
            <a:rPr lang="de-DE" smtClean="0">
              <a:latin typeface="Arial" pitchFamily="34" charset="0"/>
              <a:cs typeface="Arial" pitchFamily="34" charset="0"/>
            </a:rPr>
            <a:t>30% vô sinh (tắc vòi trứng, khó </a:t>
          </a:r>
          <a:r>
            <a:rPr lang="vi-VN" smtClean="0">
              <a:latin typeface="Arial" pitchFamily="34" charset="0"/>
              <a:cs typeface="Arial" pitchFamily="34" charset="0"/>
            </a:rPr>
            <a:t> </a:t>
          </a:r>
          <a:r>
            <a:rPr lang="de-DE" smtClean="0">
              <a:latin typeface="Arial" pitchFamily="34" charset="0"/>
              <a:cs typeface="Arial" pitchFamily="34" charset="0"/>
            </a:rPr>
            <a:t>làm tổ</a:t>
          </a:r>
          <a:r>
            <a:rPr lang="vi-VN" smtClean="0">
              <a:latin typeface="Arial" pitchFamily="34" charset="0"/>
              <a:cs typeface="Arial" pitchFamily="34" charset="0"/>
            </a:rPr>
            <a:t>...</a:t>
          </a:r>
          <a:r>
            <a:rPr lang="de-DE" smtClean="0">
              <a:latin typeface="Arial" pitchFamily="34" charset="0"/>
              <a:cs typeface="Arial" pitchFamily="34" charset="0"/>
            </a:rPr>
            <a:t>)</a:t>
          </a:r>
          <a:endParaRPr lang="vi-VN" smtClean="0">
            <a:latin typeface="Arial" pitchFamily="34" charset="0"/>
            <a:cs typeface="Arial" pitchFamily="34" charset="0"/>
          </a:endParaRPr>
        </a:p>
      </dgm:t>
    </dgm:pt>
    <dgm:pt modelId="{E983BCA1-710E-4799-98B8-AD5E31672DCC}" type="parTrans" cxnId="{7B8C2622-828E-434A-8095-F2A28E5DDF07}">
      <dgm:prSet/>
      <dgm:spPr/>
      <dgm:t>
        <a:bodyPr/>
        <a:lstStyle/>
        <a:p>
          <a:endParaRPr lang="en-US"/>
        </a:p>
      </dgm:t>
    </dgm:pt>
    <dgm:pt modelId="{395EC6F7-254F-43FD-BC88-85B257DBA89D}" type="sibTrans" cxnId="{7B8C2622-828E-434A-8095-F2A28E5DDF07}">
      <dgm:prSet/>
      <dgm:spPr/>
      <dgm:t>
        <a:bodyPr/>
        <a:lstStyle/>
        <a:p>
          <a:endParaRPr lang="en-US"/>
        </a:p>
      </dgm:t>
    </dgm:pt>
    <dgm:pt modelId="{F33EC054-43F1-4937-ABFF-646DEB09A490}">
      <dgm:prSet/>
      <dgm:spPr/>
      <dgm:t>
        <a:bodyPr/>
        <a:lstStyle/>
        <a:p>
          <a:r>
            <a:rPr lang="vi-VN" smtClean="0">
              <a:latin typeface="Arial" pitchFamily="34" charset="0"/>
              <a:cs typeface="Arial" pitchFamily="34" charset="0"/>
            </a:rPr>
            <a:t>3</a:t>
          </a:r>
        </a:p>
      </dgm:t>
    </dgm:pt>
    <dgm:pt modelId="{DDBE4678-ED35-46A8-876B-441F28CB3E9B}" type="parTrans" cxnId="{E8A0B800-82F6-423C-8002-5C7439F8E0D2}">
      <dgm:prSet/>
      <dgm:spPr/>
      <dgm:t>
        <a:bodyPr/>
        <a:lstStyle/>
        <a:p>
          <a:endParaRPr lang="en-US"/>
        </a:p>
      </dgm:t>
    </dgm:pt>
    <dgm:pt modelId="{9EB18F27-F7FC-44A4-94CF-0B495DAD8F57}" type="sibTrans" cxnId="{E8A0B800-82F6-423C-8002-5C7439F8E0D2}">
      <dgm:prSet/>
      <dgm:spPr/>
      <dgm:t>
        <a:bodyPr/>
        <a:lstStyle/>
        <a:p>
          <a:endParaRPr lang="en-US"/>
        </a:p>
      </dgm:t>
    </dgm:pt>
    <dgm:pt modelId="{3F09A35D-5B7F-4BD0-BBBB-00BF10D00D5A}">
      <dgm:prSet/>
      <dgm:spPr/>
      <dgm:t>
        <a:bodyPr/>
        <a:lstStyle/>
        <a:p>
          <a:endParaRPr lang="en-US"/>
        </a:p>
      </dgm:t>
    </dgm:pt>
    <dgm:pt modelId="{B836E6F7-9EE5-48E4-ADDA-C53A7E4A9397}" type="parTrans" cxnId="{48C5C587-D9CB-4A67-832A-FF20BAD11B24}">
      <dgm:prSet/>
      <dgm:spPr/>
      <dgm:t>
        <a:bodyPr/>
        <a:lstStyle/>
        <a:p>
          <a:endParaRPr lang="en-US"/>
        </a:p>
      </dgm:t>
    </dgm:pt>
    <dgm:pt modelId="{77909943-8B78-423C-B9C6-A4DCFD00E35E}" type="sibTrans" cxnId="{48C5C587-D9CB-4A67-832A-FF20BAD11B24}">
      <dgm:prSet/>
      <dgm:spPr/>
      <dgm:t>
        <a:bodyPr/>
        <a:lstStyle/>
        <a:p>
          <a:endParaRPr lang="en-US"/>
        </a:p>
      </dgm:t>
    </dgm:pt>
    <dgm:pt modelId="{CD73A330-13F3-4D0F-BBCD-D13D3F94CD9B}" type="pres">
      <dgm:prSet presAssocID="{D455BDAE-AE26-48EF-9452-6766143917E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E833BE-EA91-4C0F-B440-2FE9F540B3B3}" type="pres">
      <dgm:prSet presAssocID="{F0D8A1DD-5408-4103-BD48-363EFDBCB737}" presName="composite" presStyleCnt="0"/>
      <dgm:spPr/>
    </dgm:pt>
    <dgm:pt modelId="{1BB09102-B4AF-46D0-BF4F-1130F5EFB322}" type="pres">
      <dgm:prSet presAssocID="{F0D8A1DD-5408-4103-BD48-363EFDBCB73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802F1-F549-4A40-9526-D499C1AC2B1D}" type="pres">
      <dgm:prSet presAssocID="{F0D8A1DD-5408-4103-BD48-363EFDBCB737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1424EA-A47F-441D-9EDB-16C6B8D6E644}" type="pres">
      <dgm:prSet presAssocID="{D410AC5F-20F9-44A6-AFD6-B04BEAEF036D}" presName="sp" presStyleCnt="0"/>
      <dgm:spPr/>
    </dgm:pt>
    <dgm:pt modelId="{80FE4194-4FBD-4FD6-908B-42E745668499}" type="pres">
      <dgm:prSet presAssocID="{52CB2A13-C0A7-4ED6-87D1-87785FB151C8}" presName="composite" presStyleCnt="0"/>
      <dgm:spPr/>
    </dgm:pt>
    <dgm:pt modelId="{E8864E88-D058-4D6B-9707-D1D3A90DFF23}" type="pres">
      <dgm:prSet presAssocID="{52CB2A13-C0A7-4ED6-87D1-87785FB151C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26FE14-85D0-4B00-9C73-567C6154AC04}" type="pres">
      <dgm:prSet presAssocID="{52CB2A13-C0A7-4ED6-87D1-87785FB151C8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6B25A4-8104-42B5-A7E0-69766F6F1B49}" type="pres">
      <dgm:prSet presAssocID="{49FA60F2-0B01-4357-8A5C-5264F025B522}" presName="sp" presStyleCnt="0"/>
      <dgm:spPr/>
    </dgm:pt>
    <dgm:pt modelId="{EE9DB38C-B128-49D7-83E8-6437021C5DB8}" type="pres">
      <dgm:prSet presAssocID="{F33EC054-43F1-4937-ABFF-646DEB09A490}" presName="composite" presStyleCnt="0"/>
      <dgm:spPr/>
    </dgm:pt>
    <dgm:pt modelId="{84541D78-6428-4DF8-ACC0-FA510F5CA4D4}" type="pres">
      <dgm:prSet presAssocID="{F33EC054-43F1-4937-ABFF-646DEB09A490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625E13-A0A0-47A9-961F-9C498E9622DE}" type="pres">
      <dgm:prSet presAssocID="{F33EC054-43F1-4937-ABFF-646DEB09A490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1F32B2-15D8-47BD-AB37-4EDFCB1795F9}" type="pres">
      <dgm:prSet presAssocID="{9EB18F27-F7FC-44A4-94CF-0B495DAD8F57}" presName="sp" presStyleCnt="0"/>
      <dgm:spPr/>
    </dgm:pt>
    <dgm:pt modelId="{27133BA8-793B-4E47-BA59-DAE82ECEA2BA}" type="pres">
      <dgm:prSet presAssocID="{3F09A35D-5B7F-4BD0-BBBB-00BF10D00D5A}" presName="composite" presStyleCnt="0"/>
      <dgm:spPr/>
    </dgm:pt>
    <dgm:pt modelId="{ED1EEFFC-DF7A-4C12-A166-D50EEF095CCC}" type="pres">
      <dgm:prSet presAssocID="{3F09A35D-5B7F-4BD0-BBBB-00BF10D00D5A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7550D7-B99C-42CA-BA66-9152E74E1351}" type="pres">
      <dgm:prSet presAssocID="{3F09A35D-5B7F-4BD0-BBBB-00BF10D00D5A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5079AD-A5EB-4D05-9432-ACFF3776A2A4}" type="presOf" srcId="{EC5B7563-8EE7-4C0F-96E3-891F50FB0B61}" destId="{0126FE14-85D0-4B00-9C73-567C6154AC04}" srcOrd="0" destOrd="0" presId="urn:microsoft.com/office/officeart/2005/8/layout/chevron2"/>
    <dgm:cxn modelId="{E457BCDB-CEE0-4AAA-BB34-679F3DE04E04}" type="presOf" srcId="{3481F75E-1626-4488-B0D6-CF99DAB68A3D}" destId="{120802F1-F549-4A40-9526-D499C1AC2B1D}" srcOrd="0" destOrd="0" presId="urn:microsoft.com/office/officeart/2005/8/layout/chevron2"/>
    <dgm:cxn modelId="{5A04F2C9-EDD4-4EDD-A41E-42F45AC64634}" srcId="{F33EC054-43F1-4937-ABFF-646DEB09A490}" destId="{C433034A-5709-4DBE-9D45-FF23657A4AD9}" srcOrd="0" destOrd="0" parTransId="{42DEC44A-CA0D-4FEB-8327-8DDC819E3FBF}" sibTransId="{1CEA88C5-AF93-4F1A-BEE5-A00205FDE3FB}"/>
    <dgm:cxn modelId="{401E5256-F1A8-493D-B227-8594952DA112}" type="presOf" srcId="{C433034A-5709-4DBE-9D45-FF23657A4AD9}" destId="{A6625E13-A0A0-47A9-961F-9C498E9622DE}" srcOrd="0" destOrd="0" presId="urn:microsoft.com/office/officeart/2005/8/layout/chevron2"/>
    <dgm:cxn modelId="{FEA1BFB9-2CEE-4087-B868-0D5984310941}" srcId="{3F09A35D-5B7F-4BD0-BBBB-00BF10D00D5A}" destId="{7D6A6E73-596A-4FB7-845E-FD897723D4E9}" srcOrd="0" destOrd="0" parTransId="{C26688B4-2CC8-4445-88B9-118838E633B3}" sibTransId="{3030B740-B0D7-42DF-80A6-3A304C5B3C33}"/>
    <dgm:cxn modelId="{7B8C2622-828E-434A-8095-F2A28E5DDF07}" srcId="{52CB2A13-C0A7-4ED6-87D1-87785FB151C8}" destId="{EC5B7563-8EE7-4C0F-96E3-891F50FB0B61}" srcOrd="0" destOrd="0" parTransId="{E983BCA1-710E-4799-98B8-AD5E31672DCC}" sibTransId="{395EC6F7-254F-43FD-BC88-85B257DBA89D}"/>
    <dgm:cxn modelId="{E8A0B800-82F6-423C-8002-5C7439F8E0D2}" srcId="{D455BDAE-AE26-48EF-9452-6766143917E9}" destId="{F33EC054-43F1-4937-ABFF-646DEB09A490}" srcOrd="2" destOrd="0" parTransId="{DDBE4678-ED35-46A8-876B-441F28CB3E9B}" sibTransId="{9EB18F27-F7FC-44A4-94CF-0B495DAD8F57}"/>
    <dgm:cxn modelId="{9DEAA1B1-F0F6-421F-83C6-1260DFF5E770}" type="presOf" srcId="{7D6A6E73-596A-4FB7-845E-FD897723D4E9}" destId="{447550D7-B99C-42CA-BA66-9152E74E1351}" srcOrd="0" destOrd="0" presId="urn:microsoft.com/office/officeart/2005/8/layout/chevron2"/>
    <dgm:cxn modelId="{E56B0B65-3A3B-4C12-8397-852AAE83C784}" type="presOf" srcId="{52CB2A13-C0A7-4ED6-87D1-87785FB151C8}" destId="{E8864E88-D058-4D6B-9707-D1D3A90DFF23}" srcOrd="0" destOrd="0" presId="urn:microsoft.com/office/officeart/2005/8/layout/chevron2"/>
    <dgm:cxn modelId="{A3E20906-2D11-4211-8722-EE2B3F0584F5}" srcId="{D455BDAE-AE26-48EF-9452-6766143917E9}" destId="{52CB2A13-C0A7-4ED6-87D1-87785FB151C8}" srcOrd="1" destOrd="0" parTransId="{630C765F-A961-4448-90FA-EEAB77E9E4F2}" sibTransId="{49FA60F2-0B01-4357-8A5C-5264F025B522}"/>
    <dgm:cxn modelId="{6A140417-1BD9-47E4-ADA9-1A91088DAA4D}" type="presOf" srcId="{F0D8A1DD-5408-4103-BD48-363EFDBCB737}" destId="{1BB09102-B4AF-46D0-BF4F-1130F5EFB322}" srcOrd="0" destOrd="0" presId="urn:microsoft.com/office/officeart/2005/8/layout/chevron2"/>
    <dgm:cxn modelId="{92FCBE32-A16F-4B7A-B233-0644D1F2355A}" srcId="{D455BDAE-AE26-48EF-9452-6766143917E9}" destId="{F0D8A1DD-5408-4103-BD48-363EFDBCB737}" srcOrd="0" destOrd="0" parTransId="{777906D4-5490-4A1B-92EC-2BA8957D9BDA}" sibTransId="{D410AC5F-20F9-44A6-AFD6-B04BEAEF036D}"/>
    <dgm:cxn modelId="{D8184F36-45AA-4A81-99C8-33915FE38082}" type="presOf" srcId="{F33EC054-43F1-4937-ABFF-646DEB09A490}" destId="{84541D78-6428-4DF8-ACC0-FA510F5CA4D4}" srcOrd="0" destOrd="0" presId="urn:microsoft.com/office/officeart/2005/8/layout/chevron2"/>
    <dgm:cxn modelId="{699BD31C-2907-4695-8D80-CB6E6872C3C8}" type="presOf" srcId="{3F09A35D-5B7F-4BD0-BBBB-00BF10D00D5A}" destId="{ED1EEFFC-DF7A-4C12-A166-D50EEF095CCC}" srcOrd="0" destOrd="0" presId="urn:microsoft.com/office/officeart/2005/8/layout/chevron2"/>
    <dgm:cxn modelId="{3F07D39F-15EB-4076-B3BA-68BC054FCE06}" srcId="{F0D8A1DD-5408-4103-BD48-363EFDBCB737}" destId="{3481F75E-1626-4488-B0D6-CF99DAB68A3D}" srcOrd="0" destOrd="0" parTransId="{77727F58-0710-4AA6-8F19-F9623F282B73}" sibTransId="{0785DCE2-0E35-4B96-8613-8AE01CAA3DDF}"/>
    <dgm:cxn modelId="{48C5C587-D9CB-4A67-832A-FF20BAD11B24}" srcId="{D455BDAE-AE26-48EF-9452-6766143917E9}" destId="{3F09A35D-5B7F-4BD0-BBBB-00BF10D00D5A}" srcOrd="3" destOrd="0" parTransId="{B836E6F7-9EE5-48E4-ADDA-C53A7E4A9397}" sibTransId="{77909943-8B78-423C-B9C6-A4DCFD00E35E}"/>
    <dgm:cxn modelId="{BEAE7ED7-D805-412D-9A12-A21B59B175F8}" type="presOf" srcId="{D455BDAE-AE26-48EF-9452-6766143917E9}" destId="{CD73A330-13F3-4D0F-BBCD-D13D3F94CD9B}" srcOrd="0" destOrd="0" presId="urn:microsoft.com/office/officeart/2005/8/layout/chevron2"/>
    <dgm:cxn modelId="{B78B923D-79C8-457E-BCDF-F655AE2C2E41}" type="presParOf" srcId="{CD73A330-13F3-4D0F-BBCD-D13D3F94CD9B}" destId="{8FE833BE-EA91-4C0F-B440-2FE9F540B3B3}" srcOrd="0" destOrd="0" presId="urn:microsoft.com/office/officeart/2005/8/layout/chevron2"/>
    <dgm:cxn modelId="{DB1E040E-3B60-4725-8040-D8CC6D14443B}" type="presParOf" srcId="{8FE833BE-EA91-4C0F-B440-2FE9F540B3B3}" destId="{1BB09102-B4AF-46D0-BF4F-1130F5EFB322}" srcOrd="0" destOrd="0" presId="urn:microsoft.com/office/officeart/2005/8/layout/chevron2"/>
    <dgm:cxn modelId="{BE8663E7-09ED-4066-BB99-82EE8C2C29C3}" type="presParOf" srcId="{8FE833BE-EA91-4C0F-B440-2FE9F540B3B3}" destId="{120802F1-F549-4A40-9526-D499C1AC2B1D}" srcOrd="1" destOrd="0" presId="urn:microsoft.com/office/officeart/2005/8/layout/chevron2"/>
    <dgm:cxn modelId="{37513CDE-2827-4B1B-A68F-25027E1A0F6B}" type="presParOf" srcId="{CD73A330-13F3-4D0F-BBCD-D13D3F94CD9B}" destId="{3D1424EA-A47F-441D-9EDB-16C6B8D6E644}" srcOrd="1" destOrd="0" presId="urn:microsoft.com/office/officeart/2005/8/layout/chevron2"/>
    <dgm:cxn modelId="{AD3F83F5-A935-406E-B9FE-B9A5C5F8540F}" type="presParOf" srcId="{CD73A330-13F3-4D0F-BBCD-D13D3F94CD9B}" destId="{80FE4194-4FBD-4FD6-908B-42E745668499}" srcOrd="2" destOrd="0" presId="urn:microsoft.com/office/officeart/2005/8/layout/chevron2"/>
    <dgm:cxn modelId="{2EFF01DB-DF2C-4FB8-8C09-0144E32A530A}" type="presParOf" srcId="{80FE4194-4FBD-4FD6-908B-42E745668499}" destId="{E8864E88-D058-4D6B-9707-D1D3A90DFF23}" srcOrd="0" destOrd="0" presId="urn:microsoft.com/office/officeart/2005/8/layout/chevron2"/>
    <dgm:cxn modelId="{49F8A924-6B16-47FA-8344-01E35AEA3889}" type="presParOf" srcId="{80FE4194-4FBD-4FD6-908B-42E745668499}" destId="{0126FE14-85D0-4B00-9C73-567C6154AC04}" srcOrd="1" destOrd="0" presId="urn:microsoft.com/office/officeart/2005/8/layout/chevron2"/>
    <dgm:cxn modelId="{4051F66E-B175-487E-A6F5-B8E9FC5BEB2A}" type="presParOf" srcId="{CD73A330-13F3-4D0F-BBCD-D13D3F94CD9B}" destId="{5F6B25A4-8104-42B5-A7E0-69766F6F1B49}" srcOrd="3" destOrd="0" presId="urn:microsoft.com/office/officeart/2005/8/layout/chevron2"/>
    <dgm:cxn modelId="{35A3937F-896D-4567-B768-A354DBD37815}" type="presParOf" srcId="{CD73A330-13F3-4D0F-BBCD-D13D3F94CD9B}" destId="{EE9DB38C-B128-49D7-83E8-6437021C5DB8}" srcOrd="4" destOrd="0" presId="urn:microsoft.com/office/officeart/2005/8/layout/chevron2"/>
    <dgm:cxn modelId="{81E8BBD9-BE05-41CF-83CE-E26B37B34DD8}" type="presParOf" srcId="{EE9DB38C-B128-49D7-83E8-6437021C5DB8}" destId="{84541D78-6428-4DF8-ACC0-FA510F5CA4D4}" srcOrd="0" destOrd="0" presId="urn:microsoft.com/office/officeart/2005/8/layout/chevron2"/>
    <dgm:cxn modelId="{7F0537B5-5645-4940-87A3-F7C717FC4104}" type="presParOf" srcId="{EE9DB38C-B128-49D7-83E8-6437021C5DB8}" destId="{A6625E13-A0A0-47A9-961F-9C498E9622DE}" srcOrd="1" destOrd="0" presId="urn:microsoft.com/office/officeart/2005/8/layout/chevron2"/>
    <dgm:cxn modelId="{847C597D-085C-463B-A166-C0A3C7BD9AFB}" type="presParOf" srcId="{CD73A330-13F3-4D0F-BBCD-D13D3F94CD9B}" destId="{B51F32B2-15D8-47BD-AB37-4EDFCB1795F9}" srcOrd="5" destOrd="0" presId="urn:microsoft.com/office/officeart/2005/8/layout/chevron2"/>
    <dgm:cxn modelId="{BFB70908-0276-457F-B9C8-A2252E213C16}" type="presParOf" srcId="{CD73A330-13F3-4D0F-BBCD-D13D3F94CD9B}" destId="{27133BA8-793B-4E47-BA59-DAE82ECEA2BA}" srcOrd="6" destOrd="0" presId="urn:microsoft.com/office/officeart/2005/8/layout/chevron2"/>
    <dgm:cxn modelId="{1A641823-8FA4-4141-B43E-56DDDF16FF46}" type="presParOf" srcId="{27133BA8-793B-4E47-BA59-DAE82ECEA2BA}" destId="{ED1EEFFC-DF7A-4C12-A166-D50EEF095CCC}" srcOrd="0" destOrd="0" presId="urn:microsoft.com/office/officeart/2005/8/layout/chevron2"/>
    <dgm:cxn modelId="{5670E7D5-391F-436A-840E-1138C6AB9879}" type="presParOf" srcId="{27133BA8-793B-4E47-BA59-DAE82ECEA2BA}" destId="{447550D7-B99C-42CA-BA66-9152E74E135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3AE6DC-78BA-4029-8703-DA976665E4CB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942783-59CB-4499-8C5C-CCBEA46B90F9}">
      <dgm:prSet phldrT="[Text]"/>
      <dgm:spPr/>
      <dgm:t>
        <a:bodyPr/>
        <a:lstStyle/>
        <a:p>
          <a:r>
            <a:rPr lang="vi-VN" smtClean="0"/>
            <a:t>Việc lựa chọn phương pháp điều trị cần cá nhân hóa</a:t>
          </a:r>
          <a:endParaRPr lang="en-US"/>
        </a:p>
      </dgm:t>
    </dgm:pt>
    <dgm:pt modelId="{711D192F-7524-4820-9A09-714C49E464F7}" type="parTrans" cxnId="{BC87EB0C-3A0D-4474-B27C-291373B5DAE6}">
      <dgm:prSet/>
      <dgm:spPr/>
      <dgm:t>
        <a:bodyPr/>
        <a:lstStyle/>
        <a:p>
          <a:endParaRPr lang="en-US"/>
        </a:p>
      </dgm:t>
    </dgm:pt>
    <dgm:pt modelId="{8826050F-1639-461E-A402-9DE5AD719867}" type="sibTrans" cxnId="{BC87EB0C-3A0D-4474-B27C-291373B5DAE6}">
      <dgm:prSet/>
      <dgm:spPr/>
      <dgm:t>
        <a:bodyPr/>
        <a:lstStyle/>
        <a:p>
          <a:endParaRPr lang="en-US"/>
        </a:p>
      </dgm:t>
    </dgm:pt>
    <dgm:pt modelId="{F8B1365B-CD62-4C39-9DD0-8F2391F9A538}">
      <dgm:prSet phldrT="[Text]"/>
      <dgm:spPr/>
      <dgm:t>
        <a:bodyPr/>
        <a:lstStyle/>
        <a:p>
          <a:pPr algn="l"/>
          <a:r>
            <a:rPr lang="vi-VN" smtClean="0"/>
            <a:t>  Triệu chứng của bệnh nhân.</a:t>
          </a:r>
          <a:endParaRPr lang="en-US"/>
        </a:p>
      </dgm:t>
    </dgm:pt>
    <dgm:pt modelId="{BFE31CC0-5CC5-4AA1-8B16-9AA04C660D69}" type="parTrans" cxnId="{1F93A61B-4CF6-4E2B-8C20-ECE70CACFFD5}">
      <dgm:prSet/>
      <dgm:spPr/>
      <dgm:t>
        <a:bodyPr/>
        <a:lstStyle/>
        <a:p>
          <a:endParaRPr lang="en-US"/>
        </a:p>
      </dgm:t>
    </dgm:pt>
    <dgm:pt modelId="{C37187D2-33BC-4737-BBD6-6BDAF7DC82EA}" type="sibTrans" cxnId="{1F93A61B-4CF6-4E2B-8C20-ECE70CACFFD5}">
      <dgm:prSet/>
      <dgm:spPr/>
      <dgm:t>
        <a:bodyPr/>
        <a:lstStyle/>
        <a:p>
          <a:endParaRPr lang="en-US"/>
        </a:p>
      </dgm:t>
    </dgm:pt>
    <dgm:pt modelId="{B1B9D1C7-7A72-4855-B3A0-B3C611357668}">
      <dgm:prSet phldrT="[Text]"/>
      <dgm:spPr/>
      <dgm:t>
        <a:bodyPr/>
        <a:lstStyle/>
        <a:p>
          <a:pPr algn="l"/>
          <a:r>
            <a:rPr lang="vi-VN" smtClean="0"/>
            <a:t>  Kích thước và vị trí khối u </a:t>
          </a:r>
          <a:endParaRPr lang="en-US"/>
        </a:p>
      </dgm:t>
    </dgm:pt>
    <dgm:pt modelId="{06EA7BAC-94BA-484E-8C7F-7B82036F8B4C}" type="parTrans" cxnId="{EA51C795-3B04-4DFF-BA93-2174F9A91168}">
      <dgm:prSet/>
      <dgm:spPr/>
      <dgm:t>
        <a:bodyPr/>
        <a:lstStyle/>
        <a:p>
          <a:endParaRPr lang="en-US"/>
        </a:p>
      </dgm:t>
    </dgm:pt>
    <dgm:pt modelId="{28D0B787-4827-4F70-A46D-00DA668F5F95}" type="sibTrans" cxnId="{EA51C795-3B04-4DFF-BA93-2174F9A91168}">
      <dgm:prSet/>
      <dgm:spPr/>
      <dgm:t>
        <a:bodyPr/>
        <a:lstStyle/>
        <a:p>
          <a:endParaRPr lang="en-US"/>
        </a:p>
      </dgm:t>
    </dgm:pt>
    <dgm:pt modelId="{F7E40D21-3800-4499-B7A2-80E7DD9B7843}">
      <dgm:prSet phldrT="[Text]"/>
      <dgm:spPr/>
      <dgm:t>
        <a:bodyPr/>
        <a:lstStyle/>
        <a:p>
          <a:pPr algn="l"/>
          <a:r>
            <a:rPr lang="vi-VN" smtClean="0"/>
            <a:t>  Tuổi</a:t>
          </a:r>
          <a:endParaRPr lang="en-US"/>
        </a:p>
      </dgm:t>
    </dgm:pt>
    <dgm:pt modelId="{000F4085-6E40-4B72-9AEF-55D6D74AF201}" type="parTrans" cxnId="{35CC24DB-110B-4325-971D-C93A8198EC0C}">
      <dgm:prSet/>
      <dgm:spPr/>
      <dgm:t>
        <a:bodyPr/>
        <a:lstStyle/>
        <a:p>
          <a:endParaRPr lang="en-US"/>
        </a:p>
      </dgm:t>
    </dgm:pt>
    <dgm:pt modelId="{5DAFA7B5-C97E-4710-8EC9-26740415705F}" type="sibTrans" cxnId="{35CC24DB-110B-4325-971D-C93A8198EC0C}">
      <dgm:prSet/>
      <dgm:spPr/>
      <dgm:t>
        <a:bodyPr/>
        <a:lstStyle/>
        <a:p>
          <a:endParaRPr lang="en-US"/>
        </a:p>
      </dgm:t>
    </dgm:pt>
    <dgm:pt modelId="{FD36D0D3-5B24-4445-A701-68825F2806CE}">
      <dgm:prSet phldrT="[Text]"/>
      <dgm:spPr/>
      <dgm:t>
        <a:bodyPr/>
        <a:lstStyle/>
        <a:p>
          <a:pPr algn="l"/>
          <a:r>
            <a:rPr lang="vi-VN" smtClean="0"/>
            <a:t>  Nguyện vọng của bệnh.</a:t>
          </a:r>
          <a:endParaRPr lang="en-US"/>
        </a:p>
      </dgm:t>
    </dgm:pt>
    <dgm:pt modelId="{823F3EDA-5E53-4C2A-BE75-EFB18885EBC7}" type="parTrans" cxnId="{5AD74CFC-5A62-45F3-9F27-CD2DFF62370D}">
      <dgm:prSet/>
      <dgm:spPr/>
      <dgm:t>
        <a:bodyPr/>
        <a:lstStyle/>
        <a:p>
          <a:endParaRPr lang="en-US"/>
        </a:p>
      </dgm:t>
    </dgm:pt>
    <dgm:pt modelId="{493B7F8D-00C7-4953-96CD-27E03F244727}" type="sibTrans" cxnId="{5AD74CFC-5A62-45F3-9F27-CD2DFF62370D}">
      <dgm:prSet/>
      <dgm:spPr/>
      <dgm:t>
        <a:bodyPr/>
        <a:lstStyle/>
        <a:p>
          <a:endParaRPr lang="en-US"/>
        </a:p>
      </dgm:t>
    </dgm:pt>
    <dgm:pt modelId="{C9602018-8027-4D0E-BA64-44763D27BD6A}">
      <dgm:prSet phldrT="[Text]"/>
      <dgm:spPr/>
      <dgm:t>
        <a:bodyPr/>
        <a:lstStyle/>
        <a:p>
          <a:pPr algn="l"/>
          <a:r>
            <a:rPr lang="vi-VN" smtClean="0"/>
            <a:t>  Điều kiện có sẵn ở cơ sở y tế và kinh nghiệm của bác sĩ điều trị.</a:t>
          </a:r>
          <a:endParaRPr lang="en-US"/>
        </a:p>
      </dgm:t>
    </dgm:pt>
    <dgm:pt modelId="{891A854D-DC44-44EA-8ADF-1FD913CE2CE3}" type="parTrans" cxnId="{2B5D504F-D7E6-4240-A09E-AF4342CC48D0}">
      <dgm:prSet/>
      <dgm:spPr/>
      <dgm:t>
        <a:bodyPr/>
        <a:lstStyle/>
        <a:p>
          <a:endParaRPr lang="en-US"/>
        </a:p>
      </dgm:t>
    </dgm:pt>
    <dgm:pt modelId="{24BB9B6F-B0C0-479E-B76A-CC962EE8C409}" type="sibTrans" cxnId="{2B5D504F-D7E6-4240-A09E-AF4342CC48D0}">
      <dgm:prSet/>
      <dgm:spPr/>
      <dgm:t>
        <a:bodyPr/>
        <a:lstStyle/>
        <a:p>
          <a:endParaRPr lang="en-US"/>
        </a:p>
      </dgm:t>
    </dgm:pt>
    <dgm:pt modelId="{D164AD60-F030-46BE-B3E3-E061CBD74EA7}" type="pres">
      <dgm:prSet presAssocID="{E83AE6DC-78BA-4029-8703-DA976665E4C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AF24B3F-05E9-4256-88A2-A5EC4CDF904B}" type="pres">
      <dgm:prSet presAssocID="{D0942783-59CB-4499-8C5C-CCBEA46B90F9}" presName="root" presStyleCnt="0"/>
      <dgm:spPr/>
    </dgm:pt>
    <dgm:pt modelId="{B9535FDE-763C-430B-AF6F-E60119F89DDD}" type="pres">
      <dgm:prSet presAssocID="{D0942783-59CB-4499-8C5C-CCBEA46B90F9}" presName="rootComposite" presStyleCnt="0"/>
      <dgm:spPr/>
    </dgm:pt>
    <dgm:pt modelId="{6709CE5C-8112-4CBC-8F8E-9B3C679F1D12}" type="pres">
      <dgm:prSet presAssocID="{D0942783-59CB-4499-8C5C-CCBEA46B90F9}" presName="rootText" presStyleLbl="node1" presStyleIdx="0" presStyleCnt="1" custScaleX="679270" custScaleY="171130"/>
      <dgm:spPr/>
      <dgm:t>
        <a:bodyPr/>
        <a:lstStyle/>
        <a:p>
          <a:endParaRPr lang="en-US"/>
        </a:p>
      </dgm:t>
    </dgm:pt>
    <dgm:pt modelId="{50BEA662-877E-4C66-BCC4-BB214EC6D520}" type="pres">
      <dgm:prSet presAssocID="{D0942783-59CB-4499-8C5C-CCBEA46B90F9}" presName="rootConnector" presStyleLbl="node1" presStyleIdx="0" presStyleCnt="1"/>
      <dgm:spPr/>
      <dgm:t>
        <a:bodyPr/>
        <a:lstStyle/>
        <a:p>
          <a:endParaRPr lang="en-US"/>
        </a:p>
      </dgm:t>
    </dgm:pt>
    <dgm:pt modelId="{FA2DB530-8FFD-44B7-8ACE-351FECF284A1}" type="pres">
      <dgm:prSet presAssocID="{D0942783-59CB-4499-8C5C-CCBEA46B90F9}" presName="childShape" presStyleCnt="0"/>
      <dgm:spPr/>
    </dgm:pt>
    <dgm:pt modelId="{2D7FF000-F5A0-4B88-BF1E-59D58145249D}" type="pres">
      <dgm:prSet presAssocID="{BFE31CC0-5CC5-4AA1-8B16-9AA04C660D69}" presName="Name13" presStyleLbl="parChTrans1D2" presStyleIdx="0" presStyleCnt="5"/>
      <dgm:spPr/>
      <dgm:t>
        <a:bodyPr/>
        <a:lstStyle/>
        <a:p>
          <a:endParaRPr lang="en-US"/>
        </a:p>
      </dgm:t>
    </dgm:pt>
    <dgm:pt modelId="{AE4BD532-E8BD-4239-A843-A75200B7E5AB}" type="pres">
      <dgm:prSet presAssocID="{F8B1365B-CD62-4C39-9DD0-8F2391F9A538}" presName="childText" presStyleLbl="bgAcc1" presStyleIdx="0" presStyleCnt="5" custScaleX="724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6CA4E3-F159-40A0-B10F-F763B247FE9E}" type="pres">
      <dgm:prSet presAssocID="{06EA7BAC-94BA-484E-8C7F-7B82036F8B4C}" presName="Name13" presStyleLbl="parChTrans1D2" presStyleIdx="1" presStyleCnt="5"/>
      <dgm:spPr/>
      <dgm:t>
        <a:bodyPr/>
        <a:lstStyle/>
        <a:p>
          <a:endParaRPr lang="en-US"/>
        </a:p>
      </dgm:t>
    </dgm:pt>
    <dgm:pt modelId="{305FF132-344C-45DA-BB72-D37E25D7D1F3}" type="pres">
      <dgm:prSet presAssocID="{B1B9D1C7-7A72-4855-B3A0-B3C611357668}" presName="childText" presStyleLbl="bgAcc1" presStyleIdx="1" presStyleCnt="5" custScaleX="7280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E506C1-952C-4396-BEF1-4AF1E6FE29DA}" type="pres">
      <dgm:prSet presAssocID="{000F4085-6E40-4B72-9AEF-55D6D74AF201}" presName="Name13" presStyleLbl="parChTrans1D2" presStyleIdx="2" presStyleCnt="5"/>
      <dgm:spPr/>
      <dgm:t>
        <a:bodyPr/>
        <a:lstStyle/>
        <a:p>
          <a:endParaRPr lang="en-US"/>
        </a:p>
      </dgm:t>
    </dgm:pt>
    <dgm:pt modelId="{0ED3EC6A-9AB5-48D7-BC57-2F4C2F75EC02}" type="pres">
      <dgm:prSet presAssocID="{F7E40D21-3800-4499-B7A2-80E7DD9B7843}" presName="childText" presStyleLbl="bgAcc1" presStyleIdx="2" presStyleCnt="5" custScaleX="7187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5F486A-4540-4652-B6C4-4E7C57B192A0}" type="pres">
      <dgm:prSet presAssocID="{823F3EDA-5E53-4C2A-BE75-EFB18885EBC7}" presName="Name13" presStyleLbl="parChTrans1D2" presStyleIdx="3" presStyleCnt="5"/>
      <dgm:spPr/>
      <dgm:t>
        <a:bodyPr/>
        <a:lstStyle/>
        <a:p>
          <a:endParaRPr lang="en-US"/>
        </a:p>
      </dgm:t>
    </dgm:pt>
    <dgm:pt modelId="{04093C5D-01E7-47FF-A7EC-9CF1F1FA448E}" type="pres">
      <dgm:prSet presAssocID="{FD36D0D3-5B24-4445-A701-68825F2806CE}" presName="childText" presStyleLbl="bgAcc1" presStyleIdx="3" presStyleCnt="5" custScaleX="7308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1DFF95-04E0-4ABE-BA68-85A8C08C92C4}" type="pres">
      <dgm:prSet presAssocID="{891A854D-DC44-44EA-8ADF-1FD913CE2CE3}" presName="Name13" presStyleLbl="parChTrans1D2" presStyleIdx="4" presStyleCnt="5"/>
      <dgm:spPr/>
      <dgm:t>
        <a:bodyPr/>
        <a:lstStyle/>
        <a:p>
          <a:endParaRPr lang="en-US"/>
        </a:p>
      </dgm:t>
    </dgm:pt>
    <dgm:pt modelId="{614B1908-E9FF-4AAE-B24E-9FF56493FAB8}" type="pres">
      <dgm:prSet presAssocID="{C9602018-8027-4D0E-BA64-44763D27BD6A}" presName="childText" presStyleLbl="bgAcc1" presStyleIdx="4" presStyleCnt="5" custScaleX="714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866363-211C-4AF3-B82F-AF2921241F04}" type="presOf" srcId="{C9602018-8027-4D0E-BA64-44763D27BD6A}" destId="{614B1908-E9FF-4AAE-B24E-9FF56493FAB8}" srcOrd="0" destOrd="0" presId="urn:microsoft.com/office/officeart/2005/8/layout/hierarchy3"/>
    <dgm:cxn modelId="{700754DC-E0FB-404F-A7AF-54E662E9DBE5}" type="presOf" srcId="{F7E40D21-3800-4499-B7A2-80E7DD9B7843}" destId="{0ED3EC6A-9AB5-48D7-BC57-2F4C2F75EC02}" srcOrd="0" destOrd="0" presId="urn:microsoft.com/office/officeart/2005/8/layout/hierarchy3"/>
    <dgm:cxn modelId="{8746FE75-2612-4A90-A36E-F5341532FDCC}" type="presOf" srcId="{E83AE6DC-78BA-4029-8703-DA976665E4CB}" destId="{D164AD60-F030-46BE-B3E3-E061CBD74EA7}" srcOrd="0" destOrd="0" presId="urn:microsoft.com/office/officeart/2005/8/layout/hierarchy3"/>
    <dgm:cxn modelId="{EA51C795-3B04-4DFF-BA93-2174F9A91168}" srcId="{D0942783-59CB-4499-8C5C-CCBEA46B90F9}" destId="{B1B9D1C7-7A72-4855-B3A0-B3C611357668}" srcOrd="1" destOrd="0" parTransId="{06EA7BAC-94BA-484E-8C7F-7B82036F8B4C}" sibTransId="{28D0B787-4827-4F70-A46D-00DA668F5F95}"/>
    <dgm:cxn modelId="{A595858A-AD00-46CC-BD3D-3C547E0510C6}" type="presOf" srcId="{BFE31CC0-5CC5-4AA1-8B16-9AA04C660D69}" destId="{2D7FF000-F5A0-4B88-BF1E-59D58145249D}" srcOrd="0" destOrd="0" presId="urn:microsoft.com/office/officeart/2005/8/layout/hierarchy3"/>
    <dgm:cxn modelId="{245E0AEC-3A5C-49D9-87EE-D8A65F98FE6F}" type="presOf" srcId="{FD36D0D3-5B24-4445-A701-68825F2806CE}" destId="{04093C5D-01E7-47FF-A7EC-9CF1F1FA448E}" srcOrd="0" destOrd="0" presId="urn:microsoft.com/office/officeart/2005/8/layout/hierarchy3"/>
    <dgm:cxn modelId="{6CECEC43-5614-49EB-AAAB-D1EDBE8CE0F5}" type="presOf" srcId="{D0942783-59CB-4499-8C5C-CCBEA46B90F9}" destId="{50BEA662-877E-4C66-BCC4-BB214EC6D520}" srcOrd="1" destOrd="0" presId="urn:microsoft.com/office/officeart/2005/8/layout/hierarchy3"/>
    <dgm:cxn modelId="{E7B8906B-7D06-4CDE-8210-FEEE9CFAA885}" type="presOf" srcId="{823F3EDA-5E53-4C2A-BE75-EFB18885EBC7}" destId="{C85F486A-4540-4652-B6C4-4E7C57B192A0}" srcOrd="0" destOrd="0" presId="urn:microsoft.com/office/officeart/2005/8/layout/hierarchy3"/>
    <dgm:cxn modelId="{7B2557EE-B0DA-4EE6-8FD4-C3050D621FF9}" type="presOf" srcId="{06EA7BAC-94BA-484E-8C7F-7B82036F8B4C}" destId="{C46CA4E3-F159-40A0-B10F-F763B247FE9E}" srcOrd="0" destOrd="0" presId="urn:microsoft.com/office/officeart/2005/8/layout/hierarchy3"/>
    <dgm:cxn modelId="{6DEEF2DA-F813-4CBA-88CA-7AA95DD044F9}" type="presOf" srcId="{D0942783-59CB-4499-8C5C-CCBEA46B90F9}" destId="{6709CE5C-8112-4CBC-8F8E-9B3C679F1D12}" srcOrd="0" destOrd="0" presId="urn:microsoft.com/office/officeart/2005/8/layout/hierarchy3"/>
    <dgm:cxn modelId="{2DB8B9F7-982E-47C8-906B-893871F81831}" type="presOf" srcId="{891A854D-DC44-44EA-8ADF-1FD913CE2CE3}" destId="{4F1DFF95-04E0-4ABE-BA68-85A8C08C92C4}" srcOrd="0" destOrd="0" presId="urn:microsoft.com/office/officeart/2005/8/layout/hierarchy3"/>
    <dgm:cxn modelId="{5AD74CFC-5A62-45F3-9F27-CD2DFF62370D}" srcId="{D0942783-59CB-4499-8C5C-CCBEA46B90F9}" destId="{FD36D0D3-5B24-4445-A701-68825F2806CE}" srcOrd="3" destOrd="0" parTransId="{823F3EDA-5E53-4C2A-BE75-EFB18885EBC7}" sibTransId="{493B7F8D-00C7-4953-96CD-27E03F244727}"/>
    <dgm:cxn modelId="{FF99F666-2444-46BE-8C6D-0E17712255C7}" type="presOf" srcId="{B1B9D1C7-7A72-4855-B3A0-B3C611357668}" destId="{305FF132-344C-45DA-BB72-D37E25D7D1F3}" srcOrd="0" destOrd="0" presId="urn:microsoft.com/office/officeart/2005/8/layout/hierarchy3"/>
    <dgm:cxn modelId="{2B5D504F-D7E6-4240-A09E-AF4342CC48D0}" srcId="{D0942783-59CB-4499-8C5C-CCBEA46B90F9}" destId="{C9602018-8027-4D0E-BA64-44763D27BD6A}" srcOrd="4" destOrd="0" parTransId="{891A854D-DC44-44EA-8ADF-1FD913CE2CE3}" sibTransId="{24BB9B6F-B0C0-479E-B76A-CC962EE8C409}"/>
    <dgm:cxn modelId="{1F93A61B-4CF6-4E2B-8C20-ECE70CACFFD5}" srcId="{D0942783-59CB-4499-8C5C-CCBEA46B90F9}" destId="{F8B1365B-CD62-4C39-9DD0-8F2391F9A538}" srcOrd="0" destOrd="0" parTransId="{BFE31CC0-5CC5-4AA1-8B16-9AA04C660D69}" sibTransId="{C37187D2-33BC-4737-BBD6-6BDAF7DC82EA}"/>
    <dgm:cxn modelId="{BC87EB0C-3A0D-4474-B27C-291373B5DAE6}" srcId="{E83AE6DC-78BA-4029-8703-DA976665E4CB}" destId="{D0942783-59CB-4499-8C5C-CCBEA46B90F9}" srcOrd="0" destOrd="0" parTransId="{711D192F-7524-4820-9A09-714C49E464F7}" sibTransId="{8826050F-1639-461E-A402-9DE5AD719867}"/>
    <dgm:cxn modelId="{35CC24DB-110B-4325-971D-C93A8198EC0C}" srcId="{D0942783-59CB-4499-8C5C-CCBEA46B90F9}" destId="{F7E40D21-3800-4499-B7A2-80E7DD9B7843}" srcOrd="2" destOrd="0" parTransId="{000F4085-6E40-4B72-9AEF-55D6D74AF201}" sibTransId="{5DAFA7B5-C97E-4710-8EC9-26740415705F}"/>
    <dgm:cxn modelId="{4F12133D-577A-4853-B11C-85B88EE8F657}" type="presOf" srcId="{000F4085-6E40-4B72-9AEF-55D6D74AF201}" destId="{61E506C1-952C-4396-BEF1-4AF1E6FE29DA}" srcOrd="0" destOrd="0" presId="urn:microsoft.com/office/officeart/2005/8/layout/hierarchy3"/>
    <dgm:cxn modelId="{A2E0F5B6-E833-47A4-9F00-72AA1FCFCBBA}" type="presOf" srcId="{F8B1365B-CD62-4C39-9DD0-8F2391F9A538}" destId="{AE4BD532-E8BD-4239-A843-A75200B7E5AB}" srcOrd="0" destOrd="0" presId="urn:microsoft.com/office/officeart/2005/8/layout/hierarchy3"/>
    <dgm:cxn modelId="{FAA4A693-D75E-42E2-9B13-1B6B9F902975}" type="presParOf" srcId="{D164AD60-F030-46BE-B3E3-E061CBD74EA7}" destId="{8AF24B3F-05E9-4256-88A2-A5EC4CDF904B}" srcOrd="0" destOrd="0" presId="urn:microsoft.com/office/officeart/2005/8/layout/hierarchy3"/>
    <dgm:cxn modelId="{814353E9-C6E9-4505-8FBA-5FBDEDA40301}" type="presParOf" srcId="{8AF24B3F-05E9-4256-88A2-A5EC4CDF904B}" destId="{B9535FDE-763C-430B-AF6F-E60119F89DDD}" srcOrd="0" destOrd="0" presId="urn:microsoft.com/office/officeart/2005/8/layout/hierarchy3"/>
    <dgm:cxn modelId="{B4DBBB85-EB85-45C0-A3BE-FA61641D208F}" type="presParOf" srcId="{B9535FDE-763C-430B-AF6F-E60119F89DDD}" destId="{6709CE5C-8112-4CBC-8F8E-9B3C679F1D12}" srcOrd="0" destOrd="0" presId="urn:microsoft.com/office/officeart/2005/8/layout/hierarchy3"/>
    <dgm:cxn modelId="{7D7FA972-7285-42D5-9916-24E92EF97180}" type="presParOf" srcId="{B9535FDE-763C-430B-AF6F-E60119F89DDD}" destId="{50BEA662-877E-4C66-BCC4-BB214EC6D520}" srcOrd="1" destOrd="0" presId="urn:microsoft.com/office/officeart/2005/8/layout/hierarchy3"/>
    <dgm:cxn modelId="{FE306D35-56AF-40D6-8830-7F66EED88D82}" type="presParOf" srcId="{8AF24B3F-05E9-4256-88A2-A5EC4CDF904B}" destId="{FA2DB530-8FFD-44B7-8ACE-351FECF284A1}" srcOrd="1" destOrd="0" presId="urn:microsoft.com/office/officeart/2005/8/layout/hierarchy3"/>
    <dgm:cxn modelId="{E80F8335-0245-40B6-A469-22F10AF45019}" type="presParOf" srcId="{FA2DB530-8FFD-44B7-8ACE-351FECF284A1}" destId="{2D7FF000-F5A0-4B88-BF1E-59D58145249D}" srcOrd="0" destOrd="0" presId="urn:microsoft.com/office/officeart/2005/8/layout/hierarchy3"/>
    <dgm:cxn modelId="{29F547CE-B0D5-4833-A2E9-0ABE3AE90401}" type="presParOf" srcId="{FA2DB530-8FFD-44B7-8ACE-351FECF284A1}" destId="{AE4BD532-E8BD-4239-A843-A75200B7E5AB}" srcOrd="1" destOrd="0" presId="urn:microsoft.com/office/officeart/2005/8/layout/hierarchy3"/>
    <dgm:cxn modelId="{88F691F2-76B6-4D32-A08A-55811228BAF1}" type="presParOf" srcId="{FA2DB530-8FFD-44B7-8ACE-351FECF284A1}" destId="{C46CA4E3-F159-40A0-B10F-F763B247FE9E}" srcOrd="2" destOrd="0" presId="urn:microsoft.com/office/officeart/2005/8/layout/hierarchy3"/>
    <dgm:cxn modelId="{1E800AE8-FD9C-4A19-BC96-0E2C7D7A9514}" type="presParOf" srcId="{FA2DB530-8FFD-44B7-8ACE-351FECF284A1}" destId="{305FF132-344C-45DA-BB72-D37E25D7D1F3}" srcOrd="3" destOrd="0" presId="urn:microsoft.com/office/officeart/2005/8/layout/hierarchy3"/>
    <dgm:cxn modelId="{FFE168DB-3328-4714-9803-4FD110E98C42}" type="presParOf" srcId="{FA2DB530-8FFD-44B7-8ACE-351FECF284A1}" destId="{61E506C1-952C-4396-BEF1-4AF1E6FE29DA}" srcOrd="4" destOrd="0" presId="urn:microsoft.com/office/officeart/2005/8/layout/hierarchy3"/>
    <dgm:cxn modelId="{953B6B19-3857-4611-9E41-969783C75A6A}" type="presParOf" srcId="{FA2DB530-8FFD-44B7-8ACE-351FECF284A1}" destId="{0ED3EC6A-9AB5-48D7-BC57-2F4C2F75EC02}" srcOrd="5" destOrd="0" presId="urn:microsoft.com/office/officeart/2005/8/layout/hierarchy3"/>
    <dgm:cxn modelId="{296715AA-C5E0-4615-ACA1-642A9BC7F5FE}" type="presParOf" srcId="{FA2DB530-8FFD-44B7-8ACE-351FECF284A1}" destId="{C85F486A-4540-4652-B6C4-4E7C57B192A0}" srcOrd="6" destOrd="0" presId="urn:microsoft.com/office/officeart/2005/8/layout/hierarchy3"/>
    <dgm:cxn modelId="{2BFBCDA1-DCFB-4A35-A51B-52B344D02F73}" type="presParOf" srcId="{FA2DB530-8FFD-44B7-8ACE-351FECF284A1}" destId="{04093C5D-01E7-47FF-A7EC-9CF1F1FA448E}" srcOrd="7" destOrd="0" presId="urn:microsoft.com/office/officeart/2005/8/layout/hierarchy3"/>
    <dgm:cxn modelId="{38FEF05F-CD80-483B-8A60-1A3A1ADE0295}" type="presParOf" srcId="{FA2DB530-8FFD-44B7-8ACE-351FECF284A1}" destId="{4F1DFF95-04E0-4ABE-BA68-85A8C08C92C4}" srcOrd="8" destOrd="0" presId="urn:microsoft.com/office/officeart/2005/8/layout/hierarchy3"/>
    <dgm:cxn modelId="{C84AD457-E7A0-4EFF-B9A8-57CD1902D5C4}" type="presParOf" srcId="{FA2DB530-8FFD-44B7-8ACE-351FECF284A1}" destId="{614B1908-E9FF-4AAE-B24E-9FF56493FAB8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048C337-FF05-4AD1-AEB8-1067EBF6FABB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119121-AA63-479C-B416-82F5FB45FE94}">
      <dgm:prSet phldrT="[Text]"/>
      <dgm:spPr/>
      <dgm:t>
        <a:bodyPr/>
        <a:lstStyle/>
        <a:p>
          <a:r>
            <a:rPr lang="vi-VN" b="1" i="0" smtClean="0"/>
            <a:t> U xơ tử cung</a:t>
          </a:r>
          <a:endParaRPr lang="en-US" b="1" i="0"/>
        </a:p>
      </dgm:t>
    </dgm:pt>
    <dgm:pt modelId="{65D48757-5632-4DB4-B98E-474BE0664EDF}" type="parTrans" cxnId="{7327BCD5-2C9F-4A47-BAA8-DBD3186FBE79}">
      <dgm:prSet/>
      <dgm:spPr/>
      <dgm:t>
        <a:bodyPr/>
        <a:lstStyle/>
        <a:p>
          <a:endParaRPr lang="en-US"/>
        </a:p>
      </dgm:t>
    </dgm:pt>
    <dgm:pt modelId="{211AF439-2BB8-4917-BF63-49BA267A3830}" type="sibTrans" cxnId="{7327BCD5-2C9F-4A47-BAA8-DBD3186FBE79}">
      <dgm:prSet/>
      <dgm:spPr/>
      <dgm:t>
        <a:bodyPr/>
        <a:lstStyle/>
        <a:p>
          <a:endParaRPr lang="en-US"/>
        </a:p>
      </dgm:t>
    </dgm:pt>
    <dgm:pt modelId="{1882005D-FC05-43C3-954E-88B148955255}">
      <dgm:prSet phldrT="[Text]"/>
      <dgm:spPr/>
      <dgm:t>
        <a:bodyPr/>
        <a:lstStyle/>
        <a:p>
          <a:r>
            <a:rPr lang="vi-VN" b="0" i="1" smtClean="0"/>
            <a:t>Theo dõi</a:t>
          </a:r>
          <a:endParaRPr lang="en-US" b="0"/>
        </a:p>
      </dgm:t>
    </dgm:pt>
    <dgm:pt modelId="{BB67B247-FFBD-45B6-9921-AF8075057126}" type="parTrans" cxnId="{2CA5441F-76F0-434D-A10E-4D3A3A982467}">
      <dgm:prSet/>
      <dgm:spPr/>
      <dgm:t>
        <a:bodyPr/>
        <a:lstStyle/>
        <a:p>
          <a:endParaRPr lang="en-US"/>
        </a:p>
      </dgm:t>
    </dgm:pt>
    <dgm:pt modelId="{94C32B59-F8DC-44B8-BD7C-EABC3FD2DBB0}" type="sibTrans" cxnId="{2CA5441F-76F0-434D-A10E-4D3A3A982467}">
      <dgm:prSet/>
      <dgm:spPr/>
      <dgm:t>
        <a:bodyPr/>
        <a:lstStyle/>
        <a:p>
          <a:endParaRPr lang="en-US"/>
        </a:p>
      </dgm:t>
    </dgm:pt>
    <dgm:pt modelId="{B3CBE6A1-3225-462A-9192-7F91DB29D6F5}">
      <dgm:prSet phldrT="[Text]"/>
      <dgm:spPr/>
      <dgm:t>
        <a:bodyPr/>
        <a:lstStyle/>
        <a:p>
          <a:r>
            <a:rPr lang="vi-VN" b="0" i="1" smtClean="0"/>
            <a:t>Nội khoa</a:t>
          </a:r>
          <a:endParaRPr lang="en-US" b="0"/>
        </a:p>
      </dgm:t>
    </dgm:pt>
    <dgm:pt modelId="{C0DF590D-8D76-426F-945E-707DF96DE9EB}" type="parTrans" cxnId="{7B01DD05-BDCD-4AC0-BE35-7722DF789818}">
      <dgm:prSet/>
      <dgm:spPr/>
      <dgm:t>
        <a:bodyPr/>
        <a:lstStyle/>
        <a:p>
          <a:endParaRPr lang="en-US"/>
        </a:p>
      </dgm:t>
    </dgm:pt>
    <dgm:pt modelId="{A2414E41-4D1B-499D-97D0-463A257B0FC5}" type="sibTrans" cxnId="{7B01DD05-BDCD-4AC0-BE35-7722DF789818}">
      <dgm:prSet/>
      <dgm:spPr/>
      <dgm:t>
        <a:bodyPr/>
        <a:lstStyle/>
        <a:p>
          <a:endParaRPr lang="en-US"/>
        </a:p>
      </dgm:t>
    </dgm:pt>
    <dgm:pt modelId="{712187E6-8EAE-4EE6-A77D-D1ADF4897B20}">
      <dgm:prSet phldrT="[Text]"/>
      <dgm:spPr/>
      <dgm:t>
        <a:bodyPr/>
        <a:lstStyle/>
        <a:p>
          <a:r>
            <a:rPr lang="vi-VN" b="0" i="1" smtClean="0"/>
            <a:t>Ngoại khoa</a:t>
          </a:r>
          <a:endParaRPr lang="en-US" b="0"/>
        </a:p>
      </dgm:t>
    </dgm:pt>
    <dgm:pt modelId="{A7C30C3C-077E-4430-8527-6C770C363FE3}" type="parTrans" cxnId="{2140F334-E0AF-4643-9C45-0142AC857DDC}">
      <dgm:prSet/>
      <dgm:spPr/>
      <dgm:t>
        <a:bodyPr/>
        <a:lstStyle/>
        <a:p>
          <a:endParaRPr lang="en-US"/>
        </a:p>
      </dgm:t>
    </dgm:pt>
    <dgm:pt modelId="{7C3AAD3C-DEE7-4522-A986-47D9031151BD}" type="sibTrans" cxnId="{2140F334-E0AF-4643-9C45-0142AC857DDC}">
      <dgm:prSet/>
      <dgm:spPr/>
      <dgm:t>
        <a:bodyPr/>
        <a:lstStyle/>
        <a:p>
          <a:endParaRPr lang="en-US"/>
        </a:p>
      </dgm:t>
    </dgm:pt>
    <dgm:pt modelId="{022D721F-0654-4199-A0D5-72645B3223FD}" type="pres">
      <dgm:prSet presAssocID="{B048C337-FF05-4AD1-AEB8-1067EBF6FAB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A4069D0-D408-45C4-90C2-C502067F6885}" type="pres">
      <dgm:prSet presAssocID="{EA119121-AA63-479C-B416-82F5FB45FE94}" presName="hierRoot1" presStyleCnt="0">
        <dgm:presLayoutVars>
          <dgm:hierBranch val="init"/>
        </dgm:presLayoutVars>
      </dgm:prSet>
      <dgm:spPr/>
    </dgm:pt>
    <dgm:pt modelId="{D09BF886-17AB-49DC-B8CF-D469031D7644}" type="pres">
      <dgm:prSet presAssocID="{EA119121-AA63-479C-B416-82F5FB45FE94}" presName="rootComposite1" presStyleCnt="0"/>
      <dgm:spPr/>
    </dgm:pt>
    <dgm:pt modelId="{5A4FC481-D8FC-44EF-AD39-A5F488D485CC}" type="pres">
      <dgm:prSet presAssocID="{EA119121-AA63-479C-B416-82F5FB45FE94}" presName="rootText1" presStyleLbl="node0" presStyleIdx="0" presStyleCnt="1" custScaleX="1651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541FCE-AFE3-40FC-B483-3EEEA507B5B1}" type="pres">
      <dgm:prSet presAssocID="{EA119121-AA63-479C-B416-82F5FB45FE9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9AAD12C-4A3B-4D1E-8C12-6C7C43A64FD2}" type="pres">
      <dgm:prSet presAssocID="{EA119121-AA63-479C-B416-82F5FB45FE94}" presName="hierChild2" presStyleCnt="0"/>
      <dgm:spPr/>
    </dgm:pt>
    <dgm:pt modelId="{ECE16B1B-4337-4DDD-89AF-49562055CCF5}" type="pres">
      <dgm:prSet presAssocID="{BB67B247-FFBD-45B6-9921-AF8075057126}" presName="Name37" presStyleLbl="parChTrans1D2" presStyleIdx="0" presStyleCnt="3"/>
      <dgm:spPr/>
      <dgm:t>
        <a:bodyPr/>
        <a:lstStyle/>
        <a:p>
          <a:endParaRPr lang="en-US"/>
        </a:p>
      </dgm:t>
    </dgm:pt>
    <dgm:pt modelId="{1CC42A94-D78C-4F9B-A11F-A0C8014F0C6B}" type="pres">
      <dgm:prSet presAssocID="{1882005D-FC05-43C3-954E-88B148955255}" presName="hierRoot2" presStyleCnt="0">
        <dgm:presLayoutVars>
          <dgm:hierBranch val="init"/>
        </dgm:presLayoutVars>
      </dgm:prSet>
      <dgm:spPr/>
    </dgm:pt>
    <dgm:pt modelId="{33CBE09B-FF32-47D4-9F81-0D11B6D1C697}" type="pres">
      <dgm:prSet presAssocID="{1882005D-FC05-43C3-954E-88B148955255}" presName="rootComposite" presStyleCnt="0"/>
      <dgm:spPr/>
    </dgm:pt>
    <dgm:pt modelId="{7B833E84-1BC5-4FF0-8DD2-1F9C2FB01CDF}" type="pres">
      <dgm:prSet presAssocID="{1882005D-FC05-43C3-954E-88B148955255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1358B1-B704-4AC7-A42A-5EFF3813C675}" type="pres">
      <dgm:prSet presAssocID="{1882005D-FC05-43C3-954E-88B148955255}" presName="rootConnector" presStyleLbl="node2" presStyleIdx="0" presStyleCnt="3"/>
      <dgm:spPr/>
      <dgm:t>
        <a:bodyPr/>
        <a:lstStyle/>
        <a:p>
          <a:endParaRPr lang="en-US"/>
        </a:p>
      </dgm:t>
    </dgm:pt>
    <dgm:pt modelId="{BF89F9AF-D7CF-489B-B117-70AF81B25AD1}" type="pres">
      <dgm:prSet presAssocID="{1882005D-FC05-43C3-954E-88B148955255}" presName="hierChild4" presStyleCnt="0"/>
      <dgm:spPr/>
    </dgm:pt>
    <dgm:pt modelId="{7863B54F-C3D5-431B-9612-C34C04E63638}" type="pres">
      <dgm:prSet presAssocID="{1882005D-FC05-43C3-954E-88B148955255}" presName="hierChild5" presStyleCnt="0"/>
      <dgm:spPr/>
    </dgm:pt>
    <dgm:pt modelId="{7D67BA48-2D4F-4384-9FC9-88ECFA6887F9}" type="pres">
      <dgm:prSet presAssocID="{C0DF590D-8D76-426F-945E-707DF96DE9EB}" presName="Name37" presStyleLbl="parChTrans1D2" presStyleIdx="1" presStyleCnt="3"/>
      <dgm:spPr/>
      <dgm:t>
        <a:bodyPr/>
        <a:lstStyle/>
        <a:p>
          <a:endParaRPr lang="en-US"/>
        </a:p>
      </dgm:t>
    </dgm:pt>
    <dgm:pt modelId="{7A1ED108-2BDA-4251-AD61-FCF26D00DCE2}" type="pres">
      <dgm:prSet presAssocID="{B3CBE6A1-3225-462A-9192-7F91DB29D6F5}" presName="hierRoot2" presStyleCnt="0">
        <dgm:presLayoutVars>
          <dgm:hierBranch val="init"/>
        </dgm:presLayoutVars>
      </dgm:prSet>
      <dgm:spPr/>
    </dgm:pt>
    <dgm:pt modelId="{E0FC618B-6060-4751-937F-3EFB82CFB684}" type="pres">
      <dgm:prSet presAssocID="{B3CBE6A1-3225-462A-9192-7F91DB29D6F5}" presName="rootComposite" presStyleCnt="0"/>
      <dgm:spPr/>
    </dgm:pt>
    <dgm:pt modelId="{E9753C89-8877-41A3-B633-F949F141204C}" type="pres">
      <dgm:prSet presAssocID="{B3CBE6A1-3225-462A-9192-7F91DB29D6F5}" presName="rootText" presStyleLbl="node2" presStyleIdx="1" presStyleCnt="3" custScaleX="1128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CBD738-8AC9-47DB-BA47-80095DC09319}" type="pres">
      <dgm:prSet presAssocID="{B3CBE6A1-3225-462A-9192-7F91DB29D6F5}" presName="rootConnector" presStyleLbl="node2" presStyleIdx="1" presStyleCnt="3"/>
      <dgm:spPr/>
      <dgm:t>
        <a:bodyPr/>
        <a:lstStyle/>
        <a:p>
          <a:endParaRPr lang="en-US"/>
        </a:p>
      </dgm:t>
    </dgm:pt>
    <dgm:pt modelId="{8EBEA8DF-00CD-4AFE-91D3-C6ED0B3D97A6}" type="pres">
      <dgm:prSet presAssocID="{B3CBE6A1-3225-462A-9192-7F91DB29D6F5}" presName="hierChild4" presStyleCnt="0"/>
      <dgm:spPr/>
    </dgm:pt>
    <dgm:pt modelId="{B99B4FB3-4957-43BF-B19A-0C9573AFCA97}" type="pres">
      <dgm:prSet presAssocID="{B3CBE6A1-3225-462A-9192-7F91DB29D6F5}" presName="hierChild5" presStyleCnt="0"/>
      <dgm:spPr/>
    </dgm:pt>
    <dgm:pt modelId="{EB0B0EED-9E1F-412A-B0AD-56DB18D7D98E}" type="pres">
      <dgm:prSet presAssocID="{A7C30C3C-077E-4430-8527-6C770C363FE3}" presName="Name37" presStyleLbl="parChTrans1D2" presStyleIdx="2" presStyleCnt="3"/>
      <dgm:spPr/>
      <dgm:t>
        <a:bodyPr/>
        <a:lstStyle/>
        <a:p>
          <a:endParaRPr lang="en-US"/>
        </a:p>
      </dgm:t>
    </dgm:pt>
    <dgm:pt modelId="{CE3E8F50-9624-4F4D-9998-6A3F416E8984}" type="pres">
      <dgm:prSet presAssocID="{712187E6-8EAE-4EE6-A77D-D1ADF4897B20}" presName="hierRoot2" presStyleCnt="0">
        <dgm:presLayoutVars>
          <dgm:hierBranch val="init"/>
        </dgm:presLayoutVars>
      </dgm:prSet>
      <dgm:spPr/>
    </dgm:pt>
    <dgm:pt modelId="{7D10DC88-E4F3-4402-BFBD-A011EBE7E863}" type="pres">
      <dgm:prSet presAssocID="{712187E6-8EAE-4EE6-A77D-D1ADF4897B20}" presName="rootComposite" presStyleCnt="0"/>
      <dgm:spPr/>
    </dgm:pt>
    <dgm:pt modelId="{5415CE01-570D-4294-8C79-A7A7C1EC2D90}" type="pres">
      <dgm:prSet presAssocID="{712187E6-8EAE-4EE6-A77D-D1ADF4897B20}" presName="rootText" presStyleLbl="node2" presStyleIdx="2" presStyleCnt="3" custScaleX="1226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0BDDD9-6D19-4E9C-A930-FDCD642F9F84}" type="pres">
      <dgm:prSet presAssocID="{712187E6-8EAE-4EE6-A77D-D1ADF4897B20}" presName="rootConnector" presStyleLbl="node2" presStyleIdx="2" presStyleCnt="3"/>
      <dgm:spPr/>
      <dgm:t>
        <a:bodyPr/>
        <a:lstStyle/>
        <a:p>
          <a:endParaRPr lang="en-US"/>
        </a:p>
      </dgm:t>
    </dgm:pt>
    <dgm:pt modelId="{910F9419-5A9D-446E-BF86-6AF559D716D6}" type="pres">
      <dgm:prSet presAssocID="{712187E6-8EAE-4EE6-A77D-D1ADF4897B20}" presName="hierChild4" presStyleCnt="0"/>
      <dgm:spPr/>
    </dgm:pt>
    <dgm:pt modelId="{7A3E33C4-8C23-41B1-9DF2-F7001BAD0D4D}" type="pres">
      <dgm:prSet presAssocID="{712187E6-8EAE-4EE6-A77D-D1ADF4897B20}" presName="hierChild5" presStyleCnt="0"/>
      <dgm:spPr/>
    </dgm:pt>
    <dgm:pt modelId="{C783CDC8-7463-4F9C-89F5-07AF56D6B3D3}" type="pres">
      <dgm:prSet presAssocID="{EA119121-AA63-479C-B416-82F5FB45FE94}" presName="hierChild3" presStyleCnt="0"/>
      <dgm:spPr/>
    </dgm:pt>
  </dgm:ptLst>
  <dgm:cxnLst>
    <dgm:cxn modelId="{311C6969-94EF-4483-9320-4BE5023417E0}" type="presOf" srcId="{1882005D-FC05-43C3-954E-88B148955255}" destId="{7B833E84-1BC5-4FF0-8DD2-1F9C2FB01CDF}" srcOrd="0" destOrd="0" presId="urn:microsoft.com/office/officeart/2005/8/layout/orgChart1"/>
    <dgm:cxn modelId="{7B01DD05-BDCD-4AC0-BE35-7722DF789818}" srcId="{EA119121-AA63-479C-B416-82F5FB45FE94}" destId="{B3CBE6A1-3225-462A-9192-7F91DB29D6F5}" srcOrd="1" destOrd="0" parTransId="{C0DF590D-8D76-426F-945E-707DF96DE9EB}" sibTransId="{A2414E41-4D1B-499D-97D0-463A257B0FC5}"/>
    <dgm:cxn modelId="{F160812C-3A22-4E60-ACBA-C4D8DC58DD14}" type="presOf" srcId="{1882005D-FC05-43C3-954E-88B148955255}" destId="{FD1358B1-B704-4AC7-A42A-5EFF3813C675}" srcOrd="1" destOrd="0" presId="urn:microsoft.com/office/officeart/2005/8/layout/orgChart1"/>
    <dgm:cxn modelId="{8EB379F1-27E8-44C9-A7F7-C814FF2B00C4}" type="presOf" srcId="{EA119121-AA63-479C-B416-82F5FB45FE94}" destId="{F1541FCE-AFE3-40FC-B483-3EEEA507B5B1}" srcOrd="1" destOrd="0" presId="urn:microsoft.com/office/officeart/2005/8/layout/orgChart1"/>
    <dgm:cxn modelId="{63EF8546-B70A-4FA9-AA4A-756177358CEC}" type="presOf" srcId="{C0DF590D-8D76-426F-945E-707DF96DE9EB}" destId="{7D67BA48-2D4F-4384-9FC9-88ECFA6887F9}" srcOrd="0" destOrd="0" presId="urn:microsoft.com/office/officeart/2005/8/layout/orgChart1"/>
    <dgm:cxn modelId="{4EF84223-4B3A-488C-9F87-34D7A6428CF5}" type="presOf" srcId="{BB67B247-FFBD-45B6-9921-AF8075057126}" destId="{ECE16B1B-4337-4DDD-89AF-49562055CCF5}" srcOrd="0" destOrd="0" presId="urn:microsoft.com/office/officeart/2005/8/layout/orgChart1"/>
    <dgm:cxn modelId="{7327BCD5-2C9F-4A47-BAA8-DBD3186FBE79}" srcId="{B048C337-FF05-4AD1-AEB8-1067EBF6FABB}" destId="{EA119121-AA63-479C-B416-82F5FB45FE94}" srcOrd="0" destOrd="0" parTransId="{65D48757-5632-4DB4-B98E-474BE0664EDF}" sibTransId="{211AF439-2BB8-4917-BF63-49BA267A3830}"/>
    <dgm:cxn modelId="{91C3FE8A-40B9-47FF-A4C0-915E63C52D30}" type="presOf" srcId="{B3CBE6A1-3225-462A-9192-7F91DB29D6F5}" destId="{E9753C89-8877-41A3-B633-F949F141204C}" srcOrd="0" destOrd="0" presId="urn:microsoft.com/office/officeart/2005/8/layout/orgChart1"/>
    <dgm:cxn modelId="{89F4A456-DE9E-4394-8516-73D01D0AC1BE}" type="presOf" srcId="{712187E6-8EAE-4EE6-A77D-D1ADF4897B20}" destId="{5415CE01-570D-4294-8C79-A7A7C1EC2D90}" srcOrd="0" destOrd="0" presId="urn:microsoft.com/office/officeart/2005/8/layout/orgChart1"/>
    <dgm:cxn modelId="{F9DF5734-D8A7-45EE-8409-1FD817A2420F}" type="presOf" srcId="{A7C30C3C-077E-4430-8527-6C770C363FE3}" destId="{EB0B0EED-9E1F-412A-B0AD-56DB18D7D98E}" srcOrd="0" destOrd="0" presId="urn:microsoft.com/office/officeart/2005/8/layout/orgChart1"/>
    <dgm:cxn modelId="{2140F334-E0AF-4643-9C45-0142AC857DDC}" srcId="{EA119121-AA63-479C-B416-82F5FB45FE94}" destId="{712187E6-8EAE-4EE6-A77D-D1ADF4897B20}" srcOrd="2" destOrd="0" parTransId="{A7C30C3C-077E-4430-8527-6C770C363FE3}" sibTransId="{7C3AAD3C-DEE7-4522-A986-47D9031151BD}"/>
    <dgm:cxn modelId="{2CA5441F-76F0-434D-A10E-4D3A3A982467}" srcId="{EA119121-AA63-479C-B416-82F5FB45FE94}" destId="{1882005D-FC05-43C3-954E-88B148955255}" srcOrd="0" destOrd="0" parTransId="{BB67B247-FFBD-45B6-9921-AF8075057126}" sibTransId="{94C32B59-F8DC-44B8-BD7C-EABC3FD2DBB0}"/>
    <dgm:cxn modelId="{BBB99A97-93C4-4DAD-B884-22A7A7EEB3DB}" type="presOf" srcId="{EA119121-AA63-479C-B416-82F5FB45FE94}" destId="{5A4FC481-D8FC-44EF-AD39-A5F488D485CC}" srcOrd="0" destOrd="0" presId="urn:microsoft.com/office/officeart/2005/8/layout/orgChart1"/>
    <dgm:cxn modelId="{1ABFB0AF-4C6F-40F2-90F1-8B91D463116F}" type="presOf" srcId="{712187E6-8EAE-4EE6-A77D-D1ADF4897B20}" destId="{750BDDD9-6D19-4E9C-A930-FDCD642F9F84}" srcOrd="1" destOrd="0" presId="urn:microsoft.com/office/officeart/2005/8/layout/orgChart1"/>
    <dgm:cxn modelId="{D7920A1E-CDF2-44C0-BEB8-20A2FA88145A}" type="presOf" srcId="{B048C337-FF05-4AD1-AEB8-1067EBF6FABB}" destId="{022D721F-0654-4199-A0D5-72645B3223FD}" srcOrd="0" destOrd="0" presId="urn:microsoft.com/office/officeart/2005/8/layout/orgChart1"/>
    <dgm:cxn modelId="{AEABEC3B-0154-488B-BB85-BA338CBFC67E}" type="presOf" srcId="{B3CBE6A1-3225-462A-9192-7F91DB29D6F5}" destId="{26CBD738-8AC9-47DB-BA47-80095DC09319}" srcOrd="1" destOrd="0" presId="urn:microsoft.com/office/officeart/2005/8/layout/orgChart1"/>
    <dgm:cxn modelId="{984E5ABB-3608-48CF-9123-73685F6B512A}" type="presParOf" srcId="{022D721F-0654-4199-A0D5-72645B3223FD}" destId="{6A4069D0-D408-45C4-90C2-C502067F6885}" srcOrd="0" destOrd="0" presId="urn:microsoft.com/office/officeart/2005/8/layout/orgChart1"/>
    <dgm:cxn modelId="{60A2C02E-12F1-4A8D-A4B2-82E8D83EDAB7}" type="presParOf" srcId="{6A4069D0-D408-45C4-90C2-C502067F6885}" destId="{D09BF886-17AB-49DC-B8CF-D469031D7644}" srcOrd="0" destOrd="0" presId="urn:microsoft.com/office/officeart/2005/8/layout/orgChart1"/>
    <dgm:cxn modelId="{8848DA00-B374-4BCE-8B9B-68446B63EE21}" type="presParOf" srcId="{D09BF886-17AB-49DC-B8CF-D469031D7644}" destId="{5A4FC481-D8FC-44EF-AD39-A5F488D485CC}" srcOrd="0" destOrd="0" presId="urn:microsoft.com/office/officeart/2005/8/layout/orgChart1"/>
    <dgm:cxn modelId="{DDEF5F11-679F-4015-80F2-62A19F0B5EEF}" type="presParOf" srcId="{D09BF886-17AB-49DC-B8CF-D469031D7644}" destId="{F1541FCE-AFE3-40FC-B483-3EEEA507B5B1}" srcOrd="1" destOrd="0" presId="urn:microsoft.com/office/officeart/2005/8/layout/orgChart1"/>
    <dgm:cxn modelId="{D2B7F2C8-963E-4550-8857-8822B68FC615}" type="presParOf" srcId="{6A4069D0-D408-45C4-90C2-C502067F6885}" destId="{89AAD12C-4A3B-4D1E-8C12-6C7C43A64FD2}" srcOrd="1" destOrd="0" presId="urn:microsoft.com/office/officeart/2005/8/layout/orgChart1"/>
    <dgm:cxn modelId="{49BAFADF-885A-4CAA-9928-71CFD9B7EDAE}" type="presParOf" srcId="{89AAD12C-4A3B-4D1E-8C12-6C7C43A64FD2}" destId="{ECE16B1B-4337-4DDD-89AF-49562055CCF5}" srcOrd="0" destOrd="0" presId="urn:microsoft.com/office/officeart/2005/8/layout/orgChart1"/>
    <dgm:cxn modelId="{EAC89F75-FD41-45A8-97A7-33EF47DB728D}" type="presParOf" srcId="{89AAD12C-4A3B-4D1E-8C12-6C7C43A64FD2}" destId="{1CC42A94-D78C-4F9B-A11F-A0C8014F0C6B}" srcOrd="1" destOrd="0" presId="urn:microsoft.com/office/officeart/2005/8/layout/orgChart1"/>
    <dgm:cxn modelId="{2D13DFE9-B517-4B7B-AF29-593AA02002F9}" type="presParOf" srcId="{1CC42A94-D78C-4F9B-A11F-A0C8014F0C6B}" destId="{33CBE09B-FF32-47D4-9F81-0D11B6D1C697}" srcOrd="0" destOrd="0" presId="urn:microsoft.com/office/officeart/2005/8/layout/orgChart1"/>
    <dgm:cxn modelId="{4409ECBD-D453-488C-85A9-C790AFDA9CCF}" type="presParOf" srcId="{33CBE09B-FF32-47D4-9F81-0D11B6D1C697}" destId="{7B833E84-1BC5-4FF0-8DD2-1F9C2FB01CDF}" srcOrd="0" destOrd="0" presId="urn:microsoft.com/office/officeart/2005/8/layout/orgChart1"/>
    <dgm:cxn modelId="{47ED51AB-F751-4B99-A52D-9DB89B796DD3}" type="presParOf" srcId="{33CBE09B-FF32-47D4-9F81-0D11B6D1C697}" destId="{FD1358B1-B704-4AC7-A42A-5EFF3813C675}" srcOrd="1" destOrd="0" presId="urn:microsoft.com/office/officeart/2005/8/layout/orgChart1"/>
    <dgm:cxn modelId="{2E4B9E3D-155A-4637-99E4-2998C6CB6ACB}" type="presParOf" srcId="{1CC42A94-D78C-4F9B-A11F-A0C8014F0C6B}" destId="{BF89F9AF-D7CF-489B-B117-70AF81B25AD1}" srcOrd="1" destOrd="0" presId="urn:microsoft.com/office/officeart/2005/8/layout/orgChart1"/>
    <dgm:cxn modelId="{9688A80B-9FB7-4728-B112-9EFEBFC31A38}" type="presParOf" srcId="{1CC42A94-D78C-4F9B-A11F-A0C8014F0C6B}" destId="{7863B54F-C3D5-431B-9612-C34C04E63638}" srcOrd="2" destOrd="0" presId="urn:microsoft.com/office/officeart/2005/8/layout/orgChart1"/>
    <dgm:cxn modelId="{7D09108A-A468-4966-B4FE-1447ADDF6D6B}" type="presParOf" srcId="{89AAD12C-4A3B-4D1E-8C12-6C7C43A64FD2}" destId="{7D67BA48-2D4F-4384-9FC9-88ECFA6887F9}" srcOrd="2" destOrd="0" presId="urn:microsoft.com/office/officeart/2005/8/layout/orgChart1"/>
    <dgm:cxn modelId="{F9377A94-DD74-4DBE-A0F2-A89BEAC98A00}" type="presParOf" srcId="{89AAD12C-4A3B-4D1E-8C12-6C7C43A64FD2}" destId="{7A1ED108-2BDA-4251-AD61-FCF26D00DCE2}" srcOrd="3" destOrd="0" presId="urn:microsoft.com/office/officeart/2005/8/layout/orgChart1"/>
    <dgm:cxn modelId="{F999E58D-CBDF-46DF-9797-CA5A8789D24A}" type="presParOf" srcId="{7A1ED108-2BDA-4251-AD61-FCF26D00DCE2}" destId="{E0FC618B-6060-4751-937F-3EFB82CFB684}" srcOrd="0" destOrd="0" presId="urn:microsoft.com/office/officeart/2005/8/layout/orgChart1"/>
    <dgm:cxn modelId="{2E7CFA55-0CAB-445D-B2AE-FAC6B310EA36}" type="presParOf" srcId="{E0FC618B-6060-4751-937F-3EFB82CFB684}" destId="{E9753C89-8877-41A3-B633-F949F141204C}" srcOrd="0" destOrd="0" presId="urn:microsoft.com/office/officeart/2005/8/layout/orgChart1"/>
    <dgm:cxn modelId="{D6F3674E-3540-417B-9CF7-C9C7AE6EFEA4}" type="presParOf" srcId="{E0FC618B-6060-4751-937F-3EFB82CFB684}" destId="{26CBD738-8AC9-47DB-BA47-80095DC09319}" srcOrd="1" destOrd="0" presId="urn:microsoft.com/office/officeart/2005/8/layout/orgChart1"/>
    <dgm:cxn modelId="{27C549A1-D902-430C-AE61-1F32C9E586C2}" type="presParOf" srcId="{7A1ED108-2BDA-4251-AD61-FCF26D00DCE2}" destId="{8EBEA8DF-00CD-4AFE-91D3-C6ED0B3D97A6}" srcOrd="1" destOrd="0" presId="urn:microsoft.com/office/officeart/2005/8/layout/orgChart1"/>
    <dgm:cxn modelId="{72E58AF9-474D-467C-8F6A-64313E2121DE}" type="presParOf" srcId="{7A1ED108-2BDA-4251-AD61-FCF26D00DCE2}" destId="{B99B4FB3-4957-43BF-B19A-0C9573AFCA97}" srcOrd="2" destOrd="0" presId="urn:microsoft.com/office/officeart/2005/8/layout/orgChart1"/>
    <dgm:cxn modelId="{A47097EC-B643-46DF-A8C7-5F8ED46904EE}" type="presParOf" srcId="{89AAD12C-4A3B-4D1E-8C12-6C7C43A64FD2}" destId="{EB0B0EED-9E1F-412A-B0AD-56DB18D7D98E}" srcOrd="4" destOrd="0" presId="urn:microsoft.com/office/officeart/2005/8/layout/orgChart1"/>
    <dgm:cxn modelId="{E3D83A16-DDDD-465F-82DA-58CE095EC56B}" type="presParOf" srcId="{89AAD12C-4A3B-4D1E-8C12-6C7C43A64FD2}" destId="{CE3E8F50-9624-4F4D-9998-6A3F416E8984}" srcOrd="5" destOrd="0" presId="urn:microsoft.com/office/officeart/2005/8/layout/orgChart1"/>
    <dgm:cxn modelId="{10252445-106F-4D73-82E7-8AFDDA3B89F7}" type="presParOf" srcId="{CE3E8F50-9624-4F4D-9998-6A3F416E8984}" destId="{7D10DC88-E4F3-4402-BFBD-A011EBE7E863}" srcOrd="0" destOrd="0" presId="urn:microsoft.com/office/officeart/2005/8/layout/orgChart1"/>
    <dgm:cxn modelId="{782653C6-BCC8-48E5-95E0-1FA2687BA3F6}" type="presParOf" srcId="{7D10DC88-E4F3-4402-BFBD-A011EBE7E863}" destId="{5415CE01-570D-4294-8C79-A7A7C1EC2D90}" srcOrd="0" destOrd="0" presId="urn:microsoft.com/office/officeart/2005/8/layout/orgChart1"/>
    <dgm:cxn modelId="{20990548-D833-4D9C-8997-EA515D6480C1}" type="presParOf" srcId="{7D10DC88-E4F3-4402-BFBD-A011EBE7E863}" destId="{750BDDD9-6D19-4E9C-A930-FDCD642F9F84}" srcOrd="1" destOrd="0" presId="urn:microsoft.com/office/officeart/2005/8/layout/orgChart1"/>
    <dgm:cxn modelId="{6BB1E9F1-6944-4601-BD9B-3FF4C4172BC0}" type="presParOf" srcId="{CE3E8F50-9624-4F4D-9998-6A3F416E8984}" destId="{910F9419-5A9D-446E-BF86-6AF559D716D6}" srcOrd="1" destOrd="0" presId="urn:microsoft.com/office/officeart/2005/8/layout/orgChart1"/>
    <dgm:cxn modelId="{F9A5315A-8F91-4C8A-82A8-A2F07E086E00}" type="presParOf" srcId="{CE3E8F50-9624-4F4D-9998-6A3F416E8984}" destId="{7A3E33C4-8C23-41B1-9DF2-F7001BAD0D4D}" srcOrd="2" destOrd="0" presId="urn:microsoft.com/office/officeart/2005/8/layout/orgChart1"/>
    <dgm:cxn modelId="{A130F668-9AA3-423D-A7A2-02B541C88AA6}" type="presParOf" srcId="{6A4069D0-D408-45C4-90C2-C502067F6885}" destId="{C783CDC8-7463-4F9C-89F5-07AF56D6B3D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988AA7-67DC-4307-92A3-DEFFB44E4FB7}" type="doc">
      <dgm:prSet loTypeId="urn:microsoft.com/office/officeart/2005/8/layout/chevron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732079-320B-425C-B6FC-F085799C34A5}">
      <dgm:prSet phldrT="[Text]"/>
      <dgm:spPr/>
      <dgm:t>
        <a:bodyPr/>
        <a:lstStyle/>
        <a:p>
          <a:r>
            <a:rPr lang="vi-VN" smtClean="0"/>
            <a:t>1</a:t>
          </a:r>
          <a:endParaRPr lang="en-US"/>
        </a:p>
      </dgm:t>
    </dgm:pt>
    <dgm:pt modelId="{CCB9FE49-79CE-4098-9744-EC3D3464E51F}" type="parTrans" cxnId="{F907FF55-816C-44CF-A66E-555A719649F4}">
      <dgm:prSet/>
      <dgm:spPr/>
      <dgm:t>
        <a:bodyPr/>
        <a:lstStyle/>
        <a:p>
          <a:endParaRPr lang="en-US"/>
        </a:p>
      </dgm:t>
    </dgm:pt>
    <dgm:pt modelId="{07CCEEC1-2C09-4560-9109-D92BD4D09BCD}" type="sibTrans" cxnId="{F907FF55-816C-44CF-A66E-555A719649F4}">
      <dgm:prSet/>
      <dgm:spPr/>
      <dgm:t>
        <a:bodyPr/>
        <a:lstStyle/>
        <a:p>
          <a:endParaRPr lang="en-US"/>
        </a:p>
      </dgm:t>
    </dgm:pt>
    <dgm:pt modelId="{76BB56C2-B7DB-4A12-88F0-D30AC141D9DE}">
      <dgm:prSet/>
      <dgm:spPr/>
      <dgm:t>
        <a:bodyPr/>
        <a:lstStyle/>
        <a:p>
          <a:r>
            <a:rPr lang="vi-VN" smtClean="0"/>
            <a:t>3</a:t>
          </a:r>
          <a:endParaRPr lang="en-US"/>
        </a:p>
      </dgm:t>
    </dgm:pt>
    <dgm:pt modelId="{BB69761D-41DB-4CE8-BBB4-16333FF665D4}" type="parTrans" cxnId="{7FEE6EC5-C554-45E6-8924-B661E715FA43}">
      <dgm:prSet/>
      <dgm:spPr/>
      <dgm:t>
        <a:bodyPr/>
        <a:lstStyle/>
        <a:p>
          <a:endParaRPr lang="en-US"/>
        </a:p>
      </dgm:t>
    </dgm:pt>
    <dgm:pt modelId="{2424BD85-7E5C-40A6-921B-446E58AE86F8}" type="sibTrans" cxnId="{7FEE6EC5-C554-45E6-8924-B661E715FA43}">
      <dgm:prSet/>
      <dgm:spPr/>
      <dgm:t>
        <a:bodyPr/>
        <a:lstStyle/>
        <a:p>
          <a:endParaRPr lang="en-US"/>
        </a:p>
      </dgm:t>
    </dgm:pt>
    <dgm:pt modelId="{5B5C2FBF-38F3-41EA-9FAA-CAC6CAF48BB4}">
      <dgm:prSet phldrT="[Text]"/>
      <dgm:spPr/>
      <dgm:t>
        <a:bodyPr/>
        <a:lstStyle/>
        <a:p>
          <a:r>
            <a:rPr lang="vi-VN" smtClean="0"/>
            <a:t>U xơ tử cung nhỏ, chưa có triệu chứng, chỉ cần theo dõi mỗi 3 - 6 tháng/ lần.</a:t>
          </a:r>
          <a:endParaRPr lang="en-US"/>
        </a:p>
      </dgm:t>
    </dgm:pt>
    <dgm:pt modelId="{9A03641C-84BE-477D-BFC7-1F274FECA2FA}" type="parTrans" cxnId="{F67EBEFF-E0AB-4F45-92F7-71BD5A465780}">
      <dgm:prSet/>
      <dgm:spPr/>
      <dgm:t>
        <a:bodyPr/>
        <a:lstStyle/>
        <a:p>
          <a:endParaRPr lang="en-US"/>
        </a:p>
      </dgm:t>
    </dgm:pt>
    <dgm:pt modelId="{EAE369EC-9931-4FC9-BAF6-27A1ACD844AB}" type="sibTrans" cxnId="{F67EBEFF-E0AB-4F45-92F7-71BD5A465780}">
      <dgm:prSet/>
      <dgm:spPr/>
      <dgm:t>
        <a:bodyPr/>
        <a:lstStyle/>
        <a:p>
          <a:endParaRPr lang="en-US"/>
        </a:p>
      </dgm:t>
    </dgm:pt>
    <dgm:pt modelId="{33BCA638-A377-4898-88F4-0F380BEA01E3}">
      <dgm:prSet phldrT="[Text]"/>
      <dgm:spPr/>
      <dgm:t>
        <a:bodyPr/>
        <a:lstStyle/>
        <a:p>
          <a:r>
            <a:rPr lang="vi-VN" smtClean="0"/>
            <a:t>2</a:t>
          </a:r>
          <a:endParaRPr lang="en-US"/>
        </a:p>
      </dgm:t>
    </dgm:pt>
    <dgm:pt modelId="{3673D45F-E022-470A-B996-5F41CAD6E49D}" type="parTrans" cxnId="{1042AEFD-EF34-41E1-B7A5-1C44F980B561}">
      <dgm:prSet/>
      <dgm:spPr/>
      <dgm:t>
        <a:bodyPr/>
        <a:lstStyle/>
        <a:p>
          <a:endParaRPr lang="en-US"/>
        </a:p>
      </dgm:t>
    </dgm:pt>
    <dgm:pt modelId="{7478EF13-C6D9-45F8-9FEE-416AA4C3A486}" type="sibTrans" cxnId="{1042AEFD-EF34-41E1-B7A5-1C44F980B561}">
      <dgm:prSet/>
      <dgm:spPr/>
      <dgm:t>
        <a:bodyPr/>
        <a:lstStyle/>
        <a:p>
          <a:endParaRPr lang="en-US"/>
        </a:p>
      </dgm:t>
    </dgm:pt>
    <dgm:pt modelId="{A2961B52-C077-4215-9375-E2DCA7C908D0}">
      <dgm:prSet phldrT="[Text]"/>
      <dgm:spPr/>
      <dgm:t>
        <a:bodyPr/>
        <a:lstStyle/>
        <a:p>
          <a:r>
            <a:rPr lang="vi-VN" smtClean="0"/>
            <a:t>Phụ nữ ở tuổi tiền mãn kinh, cần cân nhắc vì hầu hết sẽ teo nhỏ dần và giảm các triệu chứng.</a:t>
          </a:r>
          <a:endParaRPr lang="en-US"/>
        </a:p>
      </dgm:t>
    </dgm:pt>
    <dgm:pt modelId="{76BCFED8-25B0-49F9-9B67-C050D1F399B4}" type="parTrans" cxnId="{3007E497-6951-49C4-A757-5D01FE24DF09}">
      <dgm:prSet/>
      <dgm:spPr/>
      <dgm:t>
        <a:bodyPr/>
        <a:lstStyle/>
        <a:p>
          <a:endParaRPr lang="en-US"/>
        </a:p>
      </dgm:t>
    </dgm:pt>
    <dgm:pt modelId="{A4470D46-4C53-4DD6-AD21-977B374B15E7}" type="sibTrans" cxnId="{3007E497-6951-49C4-A757-5D01FE24DF09}">
      <dgm:prSet/>
      <dgm:spPr/>
      <dgm:t>
        <a:bodyPr/>
        <a:lstStyle/>
        <a:p>
          <a:endParaRPr lang="en-US"/>
        </a:p>
      </dgm:t>
    </dgm:pt>
    <dgm:pt modelId="{693E0B80-9144-40FD-AB9A-7A09C9C67C97}">
      <dgm:prSet/>
      <dgm:spPr/>
      <dgm:t>
        <a:bodyPr/>
        <a:lstStyle/>
        <a:p>
          <a:r>
            <a:rPr lang="vi-VN" smtClean="0"/>
            <a:t>Phụ nữ mãn kinh</a:t>
          </a:r>
          <a:endParaRPr lang="en-US"/>
        </a:p>
      </dgm:t>
    </dgm:pt>
    <dgm:pt modelId="{B01FAC9C-9279-4D08-92EE-44A037D9EE05}" type="parTrans" cxnId="{0B0A6093-9387-4198-981E-4EBFA91CBCF4}">
      <dgm:prSet/>
      <dgm:spPr/>
      <dgm:t>
        <a:bodyPr/>
        <a:lstStyle/>
        <a:p>
          <a:endParaRPr lang="en-US"/>
        </a:p>
      </dgm:t>
    </dgm:pt>
    <dgm:pt modelId="{74D8F74E-3F06-44C9-A018-7444B26F7906}" type="sibTrans" cxnId="{0B0A6093-9387-4198-981E-4EBFA91CBCF4}">
      <dgm:prSet/>
      <dgm:spPr/>
      <dgm:t>
        <a:bodyPr/>
        <a:lstStyle/>
        <a:p>
          <a:endParaRPr lang="en-US"/>
        </a:p>
      </dgm:t>
    </dgm:pt>
    <dgm:pt modelId="{11A61F64-42D0-4DC8-AFBF-A482D2788869}" type="pres">
      <dgm:prSet presAssocID="{5F988AA7-67DC-4307-92A3-DEFFB44E4FB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93DD20-C72D-4F95-9274-60657A59825C}" type="pres">
      <dgm:prSet presAssocID="{D9732079-320B-425C-B6FC-F085799C34A5}" presName="composite" presStyleCnt="0"/>
      <dgm:spPr/>
    </dgm:pt>
    <dgm:pt modelId="{1519AE58-5D0F-4510-88A5-C46DADED06EA}" type="pres">
      <dgm:prSet presAssocID="{D9732079-320B-425C-B6FC-F085799C34A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1A1D95-1358-4ECE-82EE-758B1934A04E}" type="pres">
      <dgm:prSet presAssocID="{D9732079-320B-425C-B6FC-F085799C34A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CDF7B6-8AFD-4ED5-A22C-859E0BA91574}" type="pres">
      <dgm:prSet presAssocID="{07CCEEC1-2C09-4560-9109-D92BD4D09BCD}" presName="sp" presStyleCnt="0"/>
      <dgm:spPr/>
    </dgm:pt>
    <dgm:pt modelId="{DF6C093C-7400-40D9-A410-E57B93C8759D}" type="pres">
      <dgm:prSet presAssocID="{33BCA638-A377-4898-88F4-0F380BEA01E3}" presName="composite" presStyleCnt="0"/>
      <dgm:spPr/>
    </dgm:pt>
    <dgm:pt modelId="{52511F60-5143-48F8-AE1C-A5908A67B1C2}" type="pres">
      <dgm:prSet presAssocID="{33BCA638-A377-4898-88F4-0F380BEA01E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597C51-093F-4820-8562-196356A74C0B}" type="pres">
      <dgm:prSet presAssocID="{33BCA638-A377-4898-88F4-0F380BEA01E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87DC4A-716A-40B8-8B2D-5E23D6C40AA9}" type="pres">
      <dgm:prSet presAssocID="{7478EF13-C6D9-45F8-9FEE-416AA4C3A486}" presName="sp" presStyleCnt="0"/>
      <dgm:spPr/>
    </dgm:pt>
    <dgm:pt modelId="{F7DAAB5B-A147-40C7-9F32-C125E7C3B747}" type="pres">
      <dgm:prSet presAssocID="{76BB56C2-B7DB-4A12-88F0-D30AC141D9DE}" presName="composite" presStyleCnt="0"/>
      <dgm:spPr/>
    </dgm:pt>
    <dgm:pt modelId="{EF356203-B4C1-4453-A341-9A03E50696EF}" type="pres">
      <dgm:prSet presAssocID="{76BB56C2-B7DB-4A12-88F0-D30AC141D9D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F35645-A847-455D-B652-EDC4E7F4C5EA}" type="pres">
      <dgm:prSet presAssocID="{76BB56C2-B7DB-4A12-88F0-D30AC141D9D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42AEFD-EF34-41E1-B7A5-1C44F980B561}" srcId="{5F988AA7-67DC-4307-92A3-DEFFB44E4FB7}" destId="{33BCA638-A377-4898-88F4-0F380BEA01E3}" srcOrd="1" destOrd="0" parTransId="{3673D45F-E022-470A-B996-5F41CAD6E49D}" sibTransId="{7478EF13-C6D9-45F8-9FEE-416AA4C3A486}"/>
    <dgm:cxn modelId="{F907FF55-816C-44CF-A66E-555A719649F4}" srcId="{5F988AA7-67DC-4307-92A3-DEFFB44E4FB7}" destId="{D9732079-320B-425C-B6FC-F085799C34A5}" srcOrd="0" destOrd="0" parTransId="{CCB9FE49-79CE-4098-9744-EC3D3464E51F}" sibTransId="{07CCEEC1-2C09-4560-9109-D92BD4D09BCD}"/>
    <dgm:cxn modelId="{86D1D6E7-8E2A-43FB-B8B1-0D5A9A2F9434}" type="presOf" srcId="{D9732079-320B-425C-B6FC-F085799C34A5}" destId="{1519AE58-5D0F-4510-88A5-C46DADED06EA}" srcOrd="0" destOrd="0" presId="urn:microsoft.com/office/officeart/2005/8/layout/chevron2"/>
    <dgm:cxn modelId="{F67EBEFF-E0AB-4F45-92F7-71BD5A465780}" srcId="{D9732079-320B-425C-B6FC-F085799C34A5}" destId="{5B5C2FBF-38F3-41EA-9FAA-CAC6CAF48BB4}" srcOrd="0" destOrd="0" parTransId="{9A03641C-84BE-477D-BFC7-1F274FECA2FA}" sibTransId="{EAE369EC-9931-4FC9-BAF6-27A1ACD844AB}"/>
    <dgm:cxn modelId="{0B0A6093-9387-4198-981E-4EBFA91CBCF4}" srcId="{76BB56C2-B7DB-4A12-88F0-D30AC141D9DE}" destId="{693E0B80-9144-40FD-AB9A-7A09C9C67C97}" srcOrd="0" destOrd="0" parTransId="{B01FAC9C-9279-4D08-92EE-44A037D9EE05}" sibTransId="{74D8F74E-3F06-44C9-A018-7444B26F7906}"/>
    <dgm:cxn modelId="{191DB457-ABCD-41E4-9442-A37E845E6AAE}" type="presOf" srcId="{A2961B52-C077-4215-9375-E2DCA7C908D0}" destId="{20597C51-093F-4820-8562-196356A74C0B}" srcOrd="0" destOrd="0" presId="urn:microsoft.com/office/officeart/2005/8/layout/chevron2"/>
    <dgm:cxn modelId="{3007E497-6951-49C4-A757-5D01FE24DF09}" srcId="{33BCA638-A377-4898-88F4-0F380BEA01E3}" destId="{A2961B52-C077-4215-9375-E2DCA7C908D0}" srcOrd="0" destOrd="0" parTransId="{76BCFED8-25B0-49F9-9B67-C050D1F399B4}" sibTransId="{A4470D46-4C53-4DD6-AD21-977B374B15E7}"/>
    <dgm:cxn modelId="{B6577E1B-86A4-4EE8-A515-5F7B4092BBC2}" type="presOf" srcId="{693E0B80-9144-40FD-AB9A-7A09C9C67C97}" destId="{50F35645-A847-455D-B652-EDC4E7F4C5EA}" srcOrd="0" destOrd="0" presId="urn:microsoft.com/office/officeart/2005/8/layout/chevron2"/>
    <dgm:cxn modelId="{83AA447D-BFF1-4057-A100-146CC7868EBD}" type="presOf" srcId="{5F988AA7-67DC-4307-92A3-DEFFB44E4FB7}" destId="{11A61F64-42D0-4DC8-AFBF-A482D2788869}" srcOrd="0" destOrd="0" presId="urn:microsoft.com/office/officeart/2005/8/layout/chevron2"/>
    <dgm:cxn modelId="{42EEA9BD-4BEE-442E-82F8-8C9F750F89F4}" type="presOf" srcId="{76BB56C2-B7DB-4A12-88F0-D30AC141D9DE}" destId="{EF356203-B4C1-4453-A341-9A03E50696EF}" srcOrd="0" destOrd="0" presId="urn:microsoft.com/office/officeart/2005/8/layout/chevron2"/>
    <dgm:cxn modelId="{7FEE6EC5-C554-45E6-8924-B661E715FA43}" srcId="{5F988AA7-67DC-4307-92A3-DEFFB44E4FB7}" destId="{76BB56C2-B7DB-4A12-88F0-D30AC141D9DE}" srcOrd="2" destOrd="0" parTransId="{BB69761D-41DB-4CE8-BBB4-16333FF665D4}" sibTransId="{2424BD85-7E5C-40A6-921B-446E58AE86F8}"/>
    <dgm:cxn modelId="{51E26DDE-8430-494A-AE77-DFF14EB5A7DD}" type="presOf" srcId="{33BCA638-A377-4898-88F4-0F380BEA01E3}" destId="{52511F60-5143-48F8-AE1C-A5908A67B1C2}" srcOrd="0" destOrd="0" presId="urn:microsoft.com/office/officeart/2005/8/layout/chevron2"/>
    <dgm:cxn modelId="{DEA88DC5-F629-44BB-9CA0-9592356ED840}" type="presOf" srcId="{5B5C2FBF-38F3-41EA-9FAA-CAC6CAF48BB4}" destId="{C31A1D95-1358-4ECE-82EE-758B1934A04E}" srcOrd="0" destOrd="0" presId="urn:microsoft.com/office/officeart/2005/8/layout/chevron2"/>
    <dgm:cxn modelId="{39E47EA7-73C6-473F-AD55-8682D8C8B8C7}" type="presParOf" srcId="{11A61F64-42D0-4DC8-AFBF-A482D2788869}" destId="{9C93DD20-C72D-4F95-9274-60657A59825C}" srcOrd="0" destOrd="0" presId="urn:microsoft.com/office/officeart/2005/8/layout/chevron2"/>
    <dgm:cxn modelId="{F08BF90E-99B0-44AB-AE0D-6F434FB91721}" type="presParOf" srcId="{9C93DD20-C72D-4F95-9274-60657A59825C}" destId="{1519AE58-5D0F-4510-88A5-C46DADED06EA}" srcOrd="0" destOrd="0" presId="urn:microsoft.com/office/officeart/2005/8/layout/chevron2"/>
    <dgm:cxn modelId="{E02E9403-13C1-4546-8A4C-650CAF4F115E}" type="presParOf" srcId="{9C93DD20-C72D-4F95-9274-60657A59825C}" destId="{C31A1D95-1358-4ECE-82EE-758B1934A04E}" srcOrd="1" destOrd="0" presId="urn:microsoft.com/office/officeart/2005/8/layout/chevron2"/>
    <dgm:cxn modelId="{5C5FC970-2F70-4E11-99C3-FE21CD26716E}" type="presParOf" srcId="{11A61F64-42D0-4DC8-AFBF-A482D2788869}" destId="{C8CDF7B6-8AFD-4ED5-A22C-859E0BA91574}" srcOrd="1" destOrd="0" presId="urn:microsoft.com/office/officeart/2005/8/layout/chevron2"/>
    <dgm:cxn modelId="{3E497736-C5CA-41D9-BAE8-AEB2A6039D22}" type="presParOf" srcId="{11A61F64-42D0-4DC8-AFBF-A482D2788869}" destId="{DF6C093C-7400-40D9-A410-E57B93C8759D}" srcOrd="2" destOrd="0" presId="urn:microsoft.com/office/officeart/2005/8/layout/chevron2"/>
    <dgm:cxn modelId="{187E0ED6-0CA1-4D1C-B346-133A1C6CAA0E}" type="presParOf" srcId="{DF6C093C-7400-40D9-A410-E57B93C8759D}" destId="{52511F60-5143-48F8-AE1C-A5908A67B1C2}" srcOrd="0" destOrd="0" presId="urn:microsoft.com/office/officeart/2005/8/layout/chevron2"/>
    <dgm:cxn modelId="{42B3FEEC-4DBE-4326-9404-B6318E3E38E1}" type="presParOf" srcId="{DF6C093C-7400-40D9-A410-E57B93C8759D}" destId="{20597C51-093F-4820-8562-196356A74C0B}" srcOrd="1" destOrd="0" presId="urn:microsoft.com/office/officeart/2005/8/layout/chevron2"/>
    <dgm:cxn modelId="{2613713A-E463-4BE3-B9CB-7450473B278B}" type="presParOf" srcId="{11A61F64-42D0-4DC8-AFBF-A482D2788869}" destId="{9987DC4A-716A-40B8-8B2D-5E23D6C40AA9}" srcOrd="3" destOrd="0" presId="urn:microsoft.com/office/officeart/2005/8/layout/chevron2"/>
    <dgm:cxn modelId="{3D342940-3376-472D-8A2F-59155E0F569E}" type="presParOf" srcId="{11A61F64-42D0-4DC8-AFBF-A482D2788869}" destId="{F7DAAB5B-A147-40C7-9F32-C125E7C3B747}" srcOrd="4" destOrd="0" presId="urn:microsoft.com/office/officeart/2005/8/layout/chevron2"/>
    <dgm:cxn modelId="{F01C0B4B-B9B5-4955-B245-BD224B775F76}" type="presParOf" srcId="{F7DAAB5B-A147-40C7-9F32-C125E7C3B747}" destId="{EF356203-B4C1-4453-A341-9A03E50696EF}" srcOrd="0" destOrd="0" presId="urn:microsoft.com/office/officeart/2005/8/layout/chevron2"/>
    <dgm:cxn modelId="{A46CC6C9-70EE-4DAD-8561-20AC5F726760}" type="presParOf" srcId="{F7DAAB5B-A147-40C7-9F32-C125E7C3B747}" destId="{50F35645-A847-455D-B652-EDC4E7F4C5E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187FDD-D9B3-4F6E-88CA-8A4863BE30B4}" type="doc">
      <dgm:prSet loTypeId="urn:microsoft.com/office/officeart/2005/8/layout/hierarchy2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B97AD9-DA71-418D-AA4F-2C9DB11ABBE0}">
      <dgm:prSet phldrT="[Text]"/>
      <dgm:spPr/>
      <dgm:t>
        <a:bodyPr/>
        <a:lstStyle/>
        <a:p>
          <a:r>
            <a:rPr lang="vi-VN" b="1" smtClean="0"/>
            <a:t>Mục đích</a:t>
          </a:r>
          <a:endParaRPr lang="en-US" b="1"/>
        </a:p>
      </dgm:t>
    </dgm:pt>
    <dgm:pt modelId="{E3CC0D6A-B6C7-4DB2-98EC-837B9C7313E9}" type="parTrans" cxnId="{CE0EEF4A-501F-4BE1-A270-784A786DFDCB}">
      <dgm:prSet/>
      <dgm:spPr/>
      <dgm:t>
        <a:bodyPr/>
        <a:lstStyle/>
        <a:p>
          <a:endParaRPr lang="en-US"/>
        </a:p>
      </dgm:t>
    </dgm:pt>
    <dgm:pt modelId="{66939C81-7413-4B5A-B841-6C0AAEC086F7}" type="sibTrans" cxnId="{CE0EEF4A-501F-4BE1-A270-784A786DFDCB}">
      <dgm:prSet/>
      <dgm:spPr/>
      <dgm:t>
        <a:bodyPr/>
        <a:lstStyle/>
        <a:p>
          <a:endParaRPr lang="en-US"/>
        </a:p>
      </dgm:t>
    </dgm:pt>
    <dgm:pt modelId="{C645AE38-D3BF-4FFF-A9EC-6CADB3982471}">
      <dgm:prSet phldrT="[Text]"/>
      <dgm:spPr/>
      <dgm:t>
        <a:bodyPr/>
        <a:lstStyle/>
        <a:p>
          <a:r>
            <a:rPr lang="vi-VN" smtClean="0"/>
            <a:t>Tránh những biến chứng liên quan đến phẫu thuật.</a:t>
          </a:r>
          <a:endParaRPr lang="en-US"/>
        </a:p>
      </dgm:t>
    </dgm:pt>
    <dgm:pt modelId="{B243D413-CF9C-4940-9184-4EC78914F276}" type="parTrans" cxnId="{62EEAE21-56DA-489E-9DAF-90EFD7485D23}">
      <dgm:prSet/>
      <dgm:spPr/>
      <dgm:t>
        <a:bodyPr/>
        <a:lstStyle/>
        <a:p>
          <a:endParaRPr lang="en-US"/>
        </a:p>
      </dgm:t>
    </dgm:pt>
    <dgm:pt modelId="{BF309AC0-29E6-4FB8-845D-27938F6EA726}" type="sibTrans" cxnId="{62EEAE21-56DA-489E-9DAF-90EFD7485D23}">
      <dgm:prSet/>
      <dgm:spPr/>
      <dgm:t>
        <a:bodyPr/>
        <a:lstStyle/>
        <a:p>
          <a:endParaRPr lang="en-US"/>
        </a:p>
      </dgm:t>
    </dgm:pt>
    <dgm:pt modelId="{A07740F3-E516-4BB5-9409-87220B60BB88}">
      <dgm:prSet phldrT="[Text]"/>
      <dgm:spPr/>
      <dgm:t>
        <a:bodyPr/>
        <a:lstStyle/>
        <a:p>
          <a:r>
            <a:rPr lang="vi-VN" smtClean="0"/>
            <a:t>Bảo tồn tử cung.</a:t>
          </a:r>
          <a:endParaRPr lang="en-US"/>
        </a:p>
      </dgm:t>
    </dgm:pt>
    <dgm:pt modelId="{A4F57E3B-6B49-439D-9D19-34FDAD1DAB02}" type="parTrans" cxnId="{8EF550F3-6E25-4040-B59E-502283C8097F}">
      <dgm:prSet/>
      <dgm:spPr/>
      <dgm:t>
        <a:bodyPr/>
        <a:lstStyle/>
        <a:p>
          <a:endParaRPr lang="en-US"/>
        </a:p>
      </dgm:t>
    </dgm:pt>
    <dgm:pt modelId="{F499DFEC-BB9D-45BA-AEB8-34511E14FAE0}" type="sibTrans" cxnId="{8EF550F3-6E25-4040-B59E-502283C8097F}">
      <dgm:prSet/>
      <dgm:spPr/>
      <dgm:t>
        <a:bodyPr/>
        <a:lstStyle/>
        <a:p>
          <a:endParaRPr lang="en-US"/>
        </a:p>
      </dgm:t>
    </dgm:pt>
    <dgm:pt modelId="{4EA73020-C150-467A-A60D-B4CA2508754B}">
      <dgm:prSet phldrT="[Text]"/>
      <dgm:spPr/>
      <dgm:t>
        <a:bodyPr/>
        <a:lstStyle/>
        <a:p>
          <a:r>
            <a:rPr lang="vi-VN" smtClean="0"/>
            <a:t>Giảm tạm thời những triệu chứng khó chịu do u xơ tử cung.</a:t>
          </a:r>
          <a:endParaRPr lang="en-US"/>
        </a:p>
      </dgm:t>
    </dgm:pt>
    <dgm:pt modelId="{145CECBD-57E1-4A8B-95F4-9F3CD91FDF40}" type="parTrans" cxnId="{8B1412E0-3EF0-4AE1-8E6E-B76A4738FF73}">
      <dgm:prSet/>
      <dgm:spPr/>
      <dgm:t>
        <a:bodyPr/>
        <a:lstStyle/>
        <a:p>
          <a:endParaRPr lang="en-US"/>
        </a:p>
      </dgm:t>
    </dgm:pt>
    <dgm:pt modelId="{0DB4F940-78FD-4A5B-82F8-B19740B2B7AB}" type="sibTrans" cxnId="{8B1412E0-3EF0-4AE1-8E6E-B76A4738FF73}">
      <dgm:prSet/>
      <dgm:spPr/>
      <dgm:t>
        <a:bodyPr/>
        <a:lstStyle/>
        <a:p>
          <a:endParaRPr lang="en-US"/>
        </a:p>
      </dgm:t>
    </dgm:pt>
    <dgm:pt modelId="{F02AB1F4-8D4B-4350-B848-AB55936D04CC}">
      <dgm:prSet phldrT="[Text]"/>
      <dgm:spPr/>
      <dgm:t>
        <a:bodyPr/>
        <a:lstStyle/>
        <a:p>
          <a:r>
            <a:rPr lang="vi-VN" smtClean="0"/>
            <a:t>Chuẩn bị trước phẫu thuật: giảm kích thước khối u và cải thiện tình trạng huyết học</a:t>
          </a:r>
          <a:endParaRPr lang="en-US"/>
        </a:p>
      </dgm:t>
    </dgm:pt>
    <dgm:pt modelId="{5FE93C05-FD94-47EC-9413-A2C353A400AE}" type="parTrans" cxnId="{BE2D3241-5205-4A88-8312-9514BC1EB1F2}">
      <dgm:prSet/>
      <dgm:spPr/>
      <dgm:t>
        <a:bodyPr/>
        <a:lstStyle/>
        <a:p>
          <a:endParaRPr lang="en-US"/>
        </a:p>
      </dgm:t>
    </dgm:pt>
    <dgm:pt modelId="{208E4779-7880-413E-AC2D-1F705FD0490B}" type="sibTrans" cxnId="{BE2D3241-5205-4A88-8312-9514BC1EB1F2}">
      <dgm:prSet/>
      <dgm:spPr/>
      <dgm:t>
        <a:bodyPr/>
        <a:lstStyle/>
        <a:p>
          <a:endParaRPr lang="en-US"/>
        </a:p>
      </dgm:t>
    </dgm:pt>
    <dgm:pt modelId="{6BA7D3E8-D47A-46C6-80D6-4162837C3995}" type="pres">
      <dgm:prSet presAssocID="{72187FDD-D9B3-4F6E-88CA-8A4863BE30B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370479-5E37-45A9-B3AF-AEC8E9C1E308}" type="pres">
      <dgm:prSet presAssocID="{B6B97AD9-DA71-418D-AA4F-2C9DB11ABBE0}" presName="root1" presStyleCnt="0"/>
      <dgm:spPr/>
    </dgm:pt>
    <dgm:pt modelId="{44EABD33-AE08-4771-8E64-54DDC5B3CCA2}" type="pres">
      <dgm:prSet presAssocID="{B6B97AD9-DA71-418D-AA4F-2C9DB11ABBE0}" presName="LevelOneTextNode" presStyleLbl="node0" presStyleIdx="0" presStyleCnt="1" custScaleX="126958" custScaleY="162609" custLinFactNeighborX="-48262" custLinFactNeighborY="3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5D2C700-1808-4127-8382-22451A69E2D5}" type="pres">
      <dgm:prSet presAssocID="{B6B97AD9-DA71-418D-AA4F-2C9DB11ABBE0}" presName="level2hierChild" presStyleCnt="0"/>
      <dgm:spPr/>
    </dgm:pt>
    <dgm:pt modelId="{392359A2-A898-4874-AE28-C38F5A2F5571}" type="pres">
      <dgm:prSet presAssocID="{B243D413-CF9C-4940-9184-4EC78914F276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688F5BB3-0C7B-472A-B211-089C3E8D2B0F}" type="pres">
      <dgm:prSet presAssocID="{B243D413-CF9C-4940-9184-4EC78914F276}" presName="connTx" presStyleLbl="parChTrans1D2" presStyleIdx="0" presStyleCnt="4"/>
      <dgm:spPr/>
      <dgm:t>
        <a:bodyPr/>
        <a:lstStyle/>
        <a:p>
          <a:endParaRPr lang="en-US"/>
        </a:p>
      </dgm:t>
    </dgm:pt>
    <dgm:pt modelId="{A489C392-9510-45EB-BEBF-91FA060E82F9}" type="pres">
      <dgm:prSet presAssocID="{C645AE38-D3BF-4FFF-A9EC-6CADB3982471}" presName="root2" presStyleCnt="0"/>
      <dgm:spPr/>
    </dgm:pt>
    <dgm:pt modelId="{6B98BFE9-7D80-48FB-B69E-31BB380BED49}" type="pres">
      <dgm:prSet presAssocID="{C645AE38-D3BF-4FFF-A9EC-6CADB3982471}" presName="LevelTwoTextNode" presStyleLbl="node2" presStyleIdx="0" presStyleCnt="4" custScaleX="3353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516FDC-648D-4715-A628-D7055D10845F}" type="pres">
      <dgm:prSet presAssocID="{C645AE38-D3BF-4FFF-A9EC-6CADB3982471}" presName="level3hierChild" presStyleCnt="0"/>
      <dgm:spPr/>
    </dgm:pt>
    <dgm:pt modelId="{4700C2BA-76AE-4000-BF4D-73DD25F11F22}" type="pres">
      <dgm:prSet presAssocID="{A4F57E3B-6B49-439D-9D19-34FDAD1DAB02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D46C14AF-01B4-4567-AB3C-5F21F1CAAD0B}" type="pres">
      <dgm:prSet presAssocID="{A4F57E3B-6B49-439D-9D19-34FDAD1DAB02}" presName="connTx" presStyleLbl="parChTrans1D2" presStyleIdx="1" presStyleCnt="4"/>
      <dgm:spPr/>
      <dgm:t>
        <a:bodyPr/>
        <a:lstStyle/>
        <a:p>
          <a:endParaRPr lang="en-US"/>
        </a:p>
      </dgm:t>
    </dgm:pt>
    <dgm:pt modelId="{5F5F8116-F5A9-4FC5-B325-7D9A01A5D6A6}" type="pres">
      <dgm:prSet presAssocID="{A07740F3-E516-4BB5-9409-87220B60BB88}" presName="root2" presStyleCnt="0"/>
      <dgm:spPr/>
    </dgm:pt>
    <dgm:pt modelId="{C219F8BE-86A8-4C13-8186-7FB4C484C494}" type="pres">
      <dgm:prSet presAssocID="{A07740F3-E516-4BB5-9409-87220B60BB88}" presName="LevelTwoTextNode" presStyleLbl="node2" presStyleIdx="1" presStyleCnt="4" custScaleX="3361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8DECC6-7A61-40B6-947E-28C7276A7EE4}" type="pres">
      <dgm:prSet presAssocID="{A07740F3-E516-4BB5-9409-87220B60BB88}" presName="level3hierChild" presStyleCnt="0"/>
      <dgm:spPr/>
    </dgm:pt>
    <dgm:pt modelId="{057098BF-D52C-4198-8A2C-44BC6C0CA01C}" type="pres">
      <dgm:prSet presAssocID="{145CECBD-57E1-4A8B-95F4-9F3CD91FDF40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EC35D8F6-3880-440A-93A0-24DAC1343BA4}" type="pres">
      <dgm:prSet presAssocID="{145CECBD-57E1-4A8B-95F4-9F3CD91FDF40}" presName="connTx" presStyleLbl="parChTrans1D2" presStyleIdx="2" presStyleCnt="4"/>
      <dgm:spPr/>
      <dgm:t>
        <a:bodyPr/>
        <a:lstStyle/>
        <a:p>
          <a:endParaRPr lang="en-US"/>
        </a:p>
      </dgm:t>
    </dgm:pt>
    <dgm:pt modelId="{C22B364A-A1FD-4F0E-B529-DEA5B2D2C22B}" type="pres">
      <dgm:prSet presAssocID="{4EA73020-C150-467A-A60D-B4CA2508754B}" presName="root2" presStyleCnt="0"/>
      <dgm:spPr/>
    </dgm:pt>
    <dgm:pt modelId="{89D0085E-F956-447A-AAA2-2DB0C0BDDA70}" type="pres">
      <dgm:prSet presAssocID="{4EA73020-C150-467A-A60D-B4CA2508754B}" presName="LevelTwoTextNode" presStyleLbl="node2" presStyleIdx="2" presStyleCnt="4" custScaleX="3361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E95D45-453E-4362-B10A-57082A8BD047}" type="pres">
      <dgm:prSet presAssocID="{4EA73020-C150-467A-A60D-B4CA2508754B}" presName="level3hierChild" presStyleCnt="0"/>
      <dgm:spPr/>
    </dgm:pt>
    <dgm:pt modelId="{F0415674-43E9-4181-B135-232AB3E6CA43}" type="pres">
      <dgm:prSet presAssocID="{5FE93C05-FD94-47EC-9413-A2C353A400AE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D2A7B8A0-C312-44C7-941D-F449E3C6DB65}" type="pres">
      <dgm:prSet presAssocID="{5FE93C05-FD94-47EC-9413-A2C353A400AE}" presName="connTx" presStyleLbl="parChTrans1D2" presStyleIdx="3" presStyleCnt="4"/>
      <dgm:spPr/>
      <dgm:t>
        <a:bodyPr/>
        <a:lstStyle/>
        <a:p>
          <a:endParaRPr lang="en-US"/>
        </a:p>
      </dgm:t>
    </dgm:pt>
    <dgm:pt modelId="{88E7341E-A89B-42AB-9F6A-42CB4AAEBE36}" type="pres">
      <dgm:prSet presAssocID="{F02AB1F4-8D4B-4350-B848-AB55936D04CC}" presName="root2" presStyleCnt="0"/>
      <dgm:spPr/>
    </dgm:pt>
    <dgm:pt modelId="{B496C546-A27C-4BEE-809E-276995BE6B55}" type="pres">
      <dgm:prSet presAssocID="{F02AB1F4-8D4B-4350-B848-AB55936D04CC}" presName="LevelTwoTextNode" presStyleLbl="node2" presStyleIdx="3" presStyleCnt="4" custScaleX="3330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2F598B-7ECA-43ED-A608-FDEE5ED51704}" type="pres">
      <dgm:prSet presAssocID="{F02AB1F4-8D4B-4350-B848-AB55936D04CC}" presName="level3hierChild" presStyleCnt="0"/>
      <dgm:spPr/>
    </dgm:pt>
  </dgm:ptLst>
  <dgm:cxnLst>
    <dgm:cxn modelId="{1B4F5CCF-83B2-45E0-923C-EBF69F241814}" type="presOf" srcId="{72187FDD-D9B3-4F6E-88CA-8A4863BE30B4}" destId="{6BA7D3E8-D47A-46C6-80D6-4162837C3995}" srcOrd="0" destOrd="0" presId="urn:microsoft.com/office/officeart/2005/8/layout/hierarchy2"/>
    <dgm:cxn modelId="{34DC9503-810F-4B96-9312-53A538C5FA42}" type="presOf" srcId="{145CECBD-57E1-4A8B-95F4-9F3CD91FDF40}" destId="{057098BF-D52C-4198-8A2C-44BC6C0CA01C}" srcOrd="0" destOrd="0" presId="urn:microsoft.com/office/officeart/2005/8/layout/hierarchy2"/>
    <dgm:cxn modelId="{09662D9A-BC16-4C93-AA03-9877EE66AE90}" type="presOf" srcId="{B243D413-CF9C-4940-9184-4EC78914F276}" destId="{392359A2-A898-4874-AE28-C38F5A2F5571}" srcOrd="0" destOrd="0" presId="urn:microsoft.com/office/officeart/2005/8/layout/hierarchy2"/>
    <dgm:cxn modelId="{AABBBCFA-A4EB-4539-88CD-88ECFEAD7446}" type="presOf" srcId="{B243D413-CF9C-4940-9184-4EC78914F276}" destId="{688F5BB3-0C7B-472A-B211-089C3E8D2B0F}" srcOrd="1" destOrd="0" presId="urn:microsoft.com/office/officeart/2005/8/layout/hierarchy2"/>
    <dgm:cxn modelId="{EF34D9EA-8033-4FB1-B5B1-937014058BB1}" type="presOf" srcId="{4EA73020-C150-467A-A60D-B4CA2508754B}" destId="{89D0085E-F956-447A-AAA2-2DB0C0BDDA70}" srcOrd="0" destOrd="0" presId="urn:microsoft.com/office/officeart/2005/8/layout/hierarchy2"/>
    <dgm:cxn modelId="{0CBDE0C1-D267-499D-B8B5-1C9B93589D8C}" type="presOf" srcId="{F02AB1F4-8D4B-4350-B848-AB55936D04CC}" destId="{B496C546-A27C-4BEE-809E-276995BE6B55}" srcOrd="0" destOrd="0" presId="urn:microsoft.com/office/officeart/2005/8/layout/hierarchy2"/>
    <dgm:cxn modelId="{8EF550F3-6E25-4040-B59E-502283C8097F}" srcId="{B6B97AD9-DA71-418D-AA4F-2C9DB11ABBE0}" destId="{A07740F3-E516-4BB5-9409-87220B60BB88}" srcOrd="1" destOrd="0" parTransId="{A4F57E3B-6B49-439D-9D19-34FDAD1DAB02}" sibTransId="{F499DFEC-BB9D-45BA-AEB8-34511E14FAE0}"/>
    <dgm:cxn modelId="{BE2D3241-5205-4A88-8312-9514BC1EB1F2}" srcId="{B6B97AD9-DA71-418D-AA4F-2C9DB11ABBE0}" destId="{F02AB1F4-8D4B-4350-B848-AB55936D04CC}" srcOrd="3" destOrd="0" parTransId="{5FE93C05-FD94-47EC-9413-A2C353A400AE}" sibTransId="{208E4779-7880-413E-AC2D-1F705FD0490B}"/>
    <dgm:cxn modelId="{9C1CB124-50AF-4599-884F-7B0D264F8F87}" type="presOf" srcId="{A4F57E3B-6B49-439D-9D19-34FDAD1DAB02}" destId="{D46C14AF-01B4-4567-AB3C-5F21F1CAAD0B}" srcOrd="1" destOrd="0" presId="urn:microsoft.com/office/officeart/2005/8/layout/hierarchy2"/>
    <dgm:cxn modelId="{8B1412E0-3EF0-4AE1-8E6E-B76A4738FF73}" srcId="{B6B97AD9-DA71-418D-AA4F-2C9DB11ABBE0}" destId="{4EA73020-C150-467A-A60D-B4CA2508754B}" srcOrd="2" destOrd="0" parTransId="{145CECBD-57E1-4A8B-95F4-9F3CD91FDF40}" sibTransId="{0DB4F940-78FD-4A5B-82F8-B19740B2B7AB}"/>
    <dgm:cxn modelId="{4F549700-22EE-4206-AA03-0318C6EB2AF0}" type="presOf" srcId="{B6B97AD9-DA71-418D-AA4F-2C9DB11ABBE0}" destId="{44EABD33-AE08-4771-8E64-54DDC5B3CCA2}" srcOrd="0" destOrd="0" presId="urn:microsoft.com/office/officeart/2005/8/layout/hierarchy2"/>
    <dgm:cxn modelId="{218B8170-4673-483D-8C74-F2EDB03BFB53}" type="presOf" srcId="{5FE93C05-FD94-47EC-9413-A2C353A400AE}" destId="{F0415674-43E9-4181-B135-232AB3E6CA43}" srcOrd="0" destOrd="0" presId="urn:microsoft.com/office/officeart/2005/8/layout/hierarchy2"/>
    <dgm:cxn modelId="{2C3748C2-444F-4D76-BE6C-4E2322BE9F1B}" type="presOf" srcId="{A07740F3-E516-4BB5-9409-87220B60BB88}" destId="{C219F8BE-86A8-4C13-8186-7FB4C484C494}" srcOrd="0" destOrd="0" presId="urn:microsoft.com/office/officeart/2005/8/layout/hierarchy2"/>
    <dgm:cxn modelId="{2DC2262D-EEBE-4222-9C9A-40EA307DAC55}" type="presOf" srcId="{5FE93C05-FD94-47EC-9413-A2C353A400AE}" destId="{D2A7B8A0-C312-44C7-941D-F449E3C6DB65}" srcOrd="1" destOrd="0" presId="urn:microsoft.com/office/officeart/2005/8/layout/hierarchy2"/>
    <dgm:cxn modelId="{9D56C7A0-3EF6-49B7-92E2-5BDCCE07C954}" type="presOf" srcId="{145CECBD-57E1-4A8B-95F4-9F3CD91FDF40}" destId="{EC35D8F6-3880-440A-93A0-24DAC1343BA4}" srcOrd="1" destOrd="0" presId="urn:microsoft.com/office/officeart/2005/8/layout/hierarchy2"/>
    <dgm:cxn modelId="{CE0EEF4A-501F-4BE1-A270-784A786DFDCB}" srcId="{72187FDD-D9B3-4F6E-88CA-8A4863BE30B4}" destId="{B6B97AD9-DA71-418D-AA4F-2C9DB11ABBE0}" srcOrd="0" destOrd="0" parTransId="{E3CC0D6A-B6C7-4DB2-98EC-837B9C7313E9}" sibTransId="{66939C81-7413-4B5A-B841-6C0AAEC086F7}"/>
    <dgm:cxn modelId="{4154F41E-F7B1-4004-808A-B528E903295B}" type="presOf" srcId="{C645AE38-D3BF-4FFF-A9EC-6CADB3982471}" destId="{6B98BFE9-7D80-48FB-B69E-31BB380BED49}" srcOrd="0" destOrd="0" presId="urn:microsoft.com/office/officeart/2005/8/layout/hierarchy2"/>
    <dgm:cxn modelId="{4FB93DB9-EAC0-47AD-A8F2-B9C775DCD123}" type="presOf" srcId="{A4F57E3B-6B49-439D-9D19-34FDAD1DAB02}" destId="{4700C2BA-76AE-4000-BF4D-73DD25F11F22}" srcOrd="0" destOrd="0" presId="urn:microsoft.com/office/officeart/2005/8/layout/hierarchy2"/>
    <dgm:cxn modelId="{62EEAE21-56DA-489E-9DAF-90EFD7485D23}" srcId="{B6B97AD9-DA71-418D-AA4F-2C9DB11ABBE0}" destId="{C645AE38-D3BF-4FFF-A9EC-6CADB3982471}" srcOrd="0" destOrd="0" parTransId="{B243D413-CF9C-4940-9184-4EC78914F276}" sibTransId="{BF309AC0-29E6-4FB8-845D-27938F6EA726}"/>
    <dgm:cxn modelId="{7399C8B9-2405-4B12-9516-8D257DD4399D}" type="presParOf" srcId="{6BA7D3E8-D47A-46C6-80D6-4162837C3995}" destId="{29370479-5E37-45A9-B3AF-AEC8E9C1E308}" srcOrd="0" destOrd="0" presId="urn:microsoft.com/office/officeart/2005/8/layout/hierarchy2"/>
    <dgm:cxn modelId="{FA57AB04-A071-41F3-A637-DBD706AA28C1}" type="presParOf" srcId="{29370479-5E37-45A9-B3AF-AEC8E9C1E308}" destId="{44EABD33-AE08-4771-8E64-54DDC5B3CCA2}" srcOrd="0" destOrd="0" presId="urn:microsoft.com/office/officeart/2005/8/layout/hierarchy2"/>
    <dgm:cxn modelId="{6C286676-CF6B-4E0A-A5DB-7BCB8BB36A4B}" type="presParOf" srcId="{29370479-5E37-45A9-B3AF-AEC8E9C1E308}" destId="{45D2C700-1808-4127-8382-22451A69E2D5}" srcOrd="1" destOrd="0" presId="urn:microsoft.com/office/officeart/2005/8/layout/hierarchy2"/>
    <dgm:cxn modelId="{DCBD7C59-1993-4425-9746-3A2A21A248BD}" type="presParOf" srcId="{45D2C700-1808-4127-8382-22451A69E2D5}" destId="{392359A2-A898-4874-AE28-C38F5A2F5571}" srcOrd="0" destOrd="0" presId="urn:microsoft.com/office/officeart/2005/8/layout/hierarchy2"/>
    <dgm:cxn modelId="{A77003E8-0433-4810-8D59-1F93FB398621}" type="presParOf" srcId="{392359A2-A898-4874-AE28-C38F5A2F5571}" destId="{688F5BB3-0C7B-472A-B211-089C3E8D2B0F}" srcOrd="0" destOrd="0" presId="urn:microsoft.com/office/officeart/2005/8/layout/hierarchy2"/>
    <dgm:cxn modelId="{AFDA21D5-F368-41D9-9D5F-E6302F0AB04A}" type="presParOf" srcId="{45D2C700-1808-4127-8382-22451A69E2D5}" destId="{A489C392-9510-45EB-BEBF-91FA060E82F9}" srcOrd="1" destOrd="0" presId="urn:microsoft.com/office/officeart/2005/8/layout/hierarchy2"/>
    <dgm:cxn modelId="{0EF02CFD-329A-43BD-80A2-75776959EDA9}" type="presParOf" srcId="{A489C392-9510-45EB-BEBF-91FA060E82F9}" destId="{6B98BFE9-7D80-48FB-B69E-31BB380BED49}" srcOrd="0" destOrd="0" presId="urn:microsoft.com/office/officeart/2005/8/layout/hierarchy2"/>
    <dgm:cxn modelId="{7E915867-1FF6-4F9C-B2B3-21542831519E}" type="presParOf" srcId="{A489C392-9510-45EB-BEBF-91FA060E82F9}" destId="{F7516FDC-648D-4715-A628-D7055D10845F}" srcOrd="1" destOrd="0" presId="urn:microsoft.com/office/officeart/2005/8/layout/hierarchy2"/>
    <dgm:cxn modelId="{DF048745-393B-4DB8-9742-56BE5A4FA197}" type="presParOf" srcId="{45D2C700-1808-4127-8382-22451A69E2D5}" destId="{4700C2BA-76AE-4000-BF4D-73DD25F11F22}" srcOrd="2" destOrd="0" presId="urn:microsoft.com/office/officeart/2005/8/layout/hierarchy2"/>
    <dgm:cxn modelId="{7C3D0F37-F58B-4C6C-8148-F8051A27FFC7}" type="presParOf" srcId="{4700C2BA-76AE-4000-BF4D-73DD25F11F22}" destId="{D46C14AF-01B4-4567-AB3C-5F21F1CAAD0B}" srcOrd="0" destOrd="0" presId="urn:microsoft.com/office/officeart/2005/8/layout/hierarchy2"/>
    <dgm:cxn modelId="{6BA4B561-096A-4DCC-8B84-ABFD27EEC437}" type="presParOf" srcId="{45D2C700-1808-4127-8382-22451A69E2D5}" destId="{5F5F8116-F5A9-4FC5-B325-7D9A01A5D6A6}" srcOrd="3" destOrd="0" presId="urn:microsoft.com/office/officeart/2005/8/layout/hierarchy2"/>
    <dgm:cxn modelId="{C36649DF-8DE9-49DA-8710-4E672E2B6B2B}" type="presParOf" srcId="{5F5F8116-F5A9-4FC5-B325-7D9A01A5D6A6}" destId="{C219F8BE-86A8-4C13-8186-7FB4C484C494}" srcOrd="0" destOrd="0" presId="urn:microsoft.com/office/officeart/2005/8/layout/hierarchy2"/>
    <dgm:cxn modelId="{0A7D4A8D-0308-4D68-9E4C-0D61CA39971C}" type="presParOf" srcId="{5F5F8116-F5A9-4FC5-B325-7D9A01A5D6A6}" destId="{538DECC6-7A61-40B6-947E-28C7276A7EE4}" srcOrd="1" destOrd="0" presId="urn:microsoft.com/office/officeart/2005/8/layout/hierarchy2"/>
    <dgm:cxn modelId="{E351BCA4-E5DB-4E47-87B9-A76911774945}" type="presParOf" srcId="{45D2C700-1808-4127-8382-22451A69E2D5}" destId="{057098BF-D52C-4198-8A2C-44BC6C0CA01C}" srcOrd="4" destOrd="0" presId="urn:microsoft.com/office/officeart/2005/8/layout/hierarchy2"/>
    <dgm:cxn modelId="{6A22A1A5-061F-467E-9DAC-41E291410FE5}" type="presParOf" srcId="{057098BF-D52C-4198-8A2C-44BC6C0CA01C}" destId="{EC35D8F6-3880-440A-93A0-24DAC1343BA4}" srcOrd="0" destOrd="0" presId="urn:microsoft.com/office/officeart/2005/8/layout/hierarchy2"/>
    <dgm:cxn modelId="{165DD228-E226-4BE4-B7F7-08D624243E25}" type="presParOf" srcId="{45D2C700-1808-4127-8382-22451A69E2D5}" destId="{C22B364A-A1FD-4F0E-B529-DEA5B2D2C22B}" srcOrd="5" destOrd="0" presId="urn:microsoft.com/office/officeart/2005/8/layout/hierarchy2"/>
    <dgm:cxn modelId="{3DA62CD7-68D0-4C98-8C1A-988E64B73ABF}" type="presParOf" srcId="{C22B364A-A1FD-4F0E-B529-DEA5B2D2C22B}" destId="{89D0085E-F956-447A-AAA2-2DB0C0BDDA70}" srcOrd="0" destOrd="0" presId="urn:microsoft.com/office/officeart/2005/8/layout/hierarchy2"/>
    <dgm:cxn modelId="{ECC01B4A-B884-4B01-A574-F84E71816482}" type="presParOf" srcId="{C22B364A-A1FD-4F0E-B529-DEA5B2D2C22B}" destId="{C3E95D45-453E-4362-B10A-57082A8BD047}" srcOrd="1" destOrd="0" presId="urn:microsoft.com/office/officeart/2005/8/layout/hierarchy2"/>
    <dgm:cxn modelId="{72C9A817-41B0-4094-A3F6-FB08345D2BE2}" type="presParOf" srcId="{45D2C700-1808-4127-8382-22451A69E2D5}" destId="{F0415674-43E9-4181-B135-232AB3E6CA43}" srcOrd="6" destOrd="0" presId="urn:microsoft.com/office/officeart/2005/8/layout/hierarchy2"/>
    <dgm:cxn modelId="{23CF5A16-CCAD-4967-A826-0E257DBA49D3}" type="presParOf" srcId="{F0415674-43E9-4181-B135-232AB3E6CA43}" destId="{D2A7B8A0-C312-44C7-941D-F449E3C6DB65}" srcOrd="0" destOrd="0" presId="urn:microsoft.com/office/officeart/2005/8/layout/hierarchy2"/>
    <dgm:cxn modelId="{C0721506-7BD8-42F5-BD20-CE9379CF718F}" type="presParOf" srcId="{45D2C700-1808-4127-8382-22451A69E2D5}" destId="{88E7341E-A89B-42AB-9F6A-42CB4AAEBE36}" srcOrd="7" destOrd="0" presId="urn:microsoft.com/office/officeart/2005/8/layout/hierarchy2"/>
    <dgm:cxn modelId="{4178F702-008A-4338-88A4-329B9BB61598}" type="presParOf" srcId="{88E7341E-A89B-42AB-9F6A-42CB4AAEBE36}" destId="{B496C546-A27C-4BEE-809E-276995BE6B55}" srcOrd="0" destOrd="0" presId="urn:microsoft.com/office/officeart/2005/8/layout/hierarchy2"/>
    <dgm:cxn modelId="{35A0AE8C-7C9D-4BE1-A90E-76CAFBB37A5A}" type="presParOf" srcId="{88E7341E-A89B-42AB-9F6A-42CB4AAEBE36}" destId="{C52F598B-7ECA-43ED-A608-FDEE5ED5170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E09ABD-CA87-43A6-BE7A-CEA4AFE742AA}" type="doc">
      <dgm:prSet loTypeId="urn:microsoft.com/office/officeart/2005/8/layout/chevron2" loCatId="process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58067F0D-443A-47D1-A0FC-B98A2149DB30}">
      <dgm:prSet/>
      <dgm:spPr/>
      <dgm:t>
        <a:bodyPr/>
        <a:lstStyle/>
        <a:p>
          <a:pPr rtl="0"/>
          <a:r>
            <a:rPr lang="vi-VN" smtClean="0"/>
            <a:t>1</a:t>
          </a:r>
          <a:endParaRPr lang="vi-VN"/>
        </a:p>
      </dgm:t>
    </dgm:pt>
    <dgm:pt modelId="{57D776A0-CE0E-42EA-BA98-9C1848D441A5}" type="parTrans" cxnId="{E992912C-3A44-4634-97E3-9022587D8BB0}">
      <dgm:prSet/>
      <dgm:spPr/>
      <dgm:t>
        <a:bodyPr/>
        <a:lstStyle/>
        <a:p>
          <a:endParaRPr lang="en-US"/>
        </a:p>
      </dgm:t>
    </dgm:pt>
    <dgm:pt modelId="{C5BE6FD8-5CCF-4493-AB91-9AC53655E695}" type="sibTrans" cxnId="{E992912C-3A44-4634-97E3-9022587D8BB0}">
      <dgm:prSet/>
      <dgm:spPr/>
      <dgm:t>
        <a:bodyPr/>
        <a:lstStyle/>
        <a:p>
          <a:endParaRPr lang="en-US"/>
        </a:p>
      </dgm:t>
    </dgm:pt>
    <dgm:pt modelId="{D0B1810E-5801-4F04-86F6-A7737B7B24AC}">
      <dgm:prSet/>
      <dgm:spPr/>
      <dgm:t>
        <a:bodyPr/>
        <a:lstStyle/>
        <a:p>
          <a:pPr rtl="0"/>
          <a:r>
            <a:rPr lang="vi-VN" smtClean="0"/>
            <a:t>2 </a:t>
          </a:r>
          <a:endParaRPr lang="vi-VN"/>
        </a:p>
      </dgm:t>
    </dgm:pt>
    <dgm:pt modelId="{E812C6A1-A39C-41BB-9F30-ACA9CFD618AA}" type="parTrans" cxnId="{55260906-0047-4BD7-B3FA-D2FA1F3BE413}">
      <dgm:prSet/>
      <dgm:spPr/>
      <dgm:t>
        <a:bodyPr/>
        <a:lstStyle/>
        <a:p>
          <a:endParaRPr lang="en-US"/>
        </a:p>
      </dgm:t>
    </dgm:pt>
    <dgm:pt modelId="{035BB280-7D80-4D78-8D20-7CC4F6D4279D}" type="sibTrans" cxnId="{55260906-0047-4BD7-B3FA-D2FA1F3BE413}">
      <dgm:prSet/>
      <dgm:spPr/>
      <dgm:t>
        <a:bodyPr/>
        <a:lstStyle/>
        <a:p>
          <a:endParaRPr lang="en-US"/>
        </a:p>
      </dgm:t>
    </dgm:pt>
    <dgm:pt modelId="{971A3278-48FF-4913-8F87-A23344B8B9CE}">
      <dgm:prSet/>
      <dgm:spPr/>
      <dgm:t>
        <a:bodyPr/>
        <a:lstStyle/>
        <a:p>
          <a:pPr rtl="0"/>
          <a:r>
            <a:rPr lang="vi-VN" smtClean="0"/>
            <a:t>3</a:t>
          </a:r>
          <a:endParaRPr lang="en-US"/>
        </a:p>
      </dgm:t>
    </dgm:pt>
    <dgm:pt modelId="{E45EFC0A-2262-49FB-B218-6FEA8BF3D812}" type="parTrans" cxnId="{77E349C5-0978-4BF6-AA44-C95EED056709}">
      <dgm:prSet/>
      <dgm:spPr/>
      <dgm:t>
        <a:bodyPr/>
        <a:lstStyle/>
        <a:p>
          <a:endParaRPr lang="en-US"/>
        </a:p>
      </dgm:t>
    </dgm:pt>
    <dgm:pt modelId="{2F3F1BE2-BCCB-4894-B13C-9F7C267827B5}" type="sibTrans" cxnId="{77E349C5-0978-4BF6-AA44-C95EED056709}">
      <dgm:prSet/>
      <dgm:spPr/>
      <dgm:t>
        <a:bodyPr/>
        <a:lstStyle/>
        <a:p>
          <a:endParaRPr lang="en-US"/>
        </a:p>
      </dgm:t>
    </dgm:pt>
    <dgm:pt modelId="{67B3C45C-C54E-4492-B79E-07201405C295}">
      <dgm:prSet/>
      <dgm:spPr/>
      <dgm:t>
        <a:bodyPr/>
        <a:lstStyle/>
        <a:p>
          <a:r>
            <a:rPr lang="vi-VN" smtClean="0"/>
            <a:t>Nhiều loại thuốc đã được sử dụng để điều trị u xơ TC : thuốc giảm đau, thuốc viên nội tiết tránh thai, progestogens (medroxyPRG acetate), GnRH đồng vận +/- add-back, crinum. </a:t>
          </a:r>
          <a:endParaRPr lang="en-US"/>
        </a:p>
      </dgm:t>
    </dgm:pt>
    <dgm:pt modelId="{8E07F467-7790-411B-9B7E-54C2A0BBFAD3}" type="parTrans" cxnId="{00DE9A16-996A-464D-9235-018F909589B5}">
      <dgm:prSet/>
      <dgm:spPr/>
      <dgm:t>
        <a:bodyPr/>
        <a:lstStyle/>
        <a:p>
          <a:endParaRPr lang="en-US"/>
        </a:p>
      </dgm:t>
    </dgm:pt>
    <dgm:pt modelId="{BDA7AFAB-A6CB-443B-ADC8-8992ED9F9D8E}" type="sibTrans" cxnId="{00DE9A16-996A-464D-9235-018F909589B5}">
      <dgm:prSet/>
      <dgm:spPr/>
      <dgm:t>
        <a:bodyPr/>
        <a:lstStyle/>
        <a:p>
          <a:endParaRPr lang="en-US"/>
        </a:p>
      </dgm:t>
    </dgm:pt>
    <dgm:pt modelId="{9B420672-2EB0-4532-A677-6F340CBF0E3A}">
      <dgm:prSet/>
      <dgm:spPr/>
      <dgm:t>
        <a:bodyPr/>
        <a:lstStyle/>
        <a:p>
          <a:r>
            <a:rPr lang="vi-VN" smtClean="0"/>
            <a:t>Vitamin D3. </a:t>
          </a:r>
          <a:endParaRPr lang="en-US"/>
        </a:p>
      </dgm:t>
    </dgm:pt>
    <dgm:pt modelId="{538A321F-0404-454E-BB16-6B9A8851616E}" type="parTrans" cxnId="{DC5639B2-28EA-462E-8653-FBE4238D3A5F}">
      <dgm:prSet/>
      <dgm:spPr/>
      <dgm:t>
        <a:bodyPr/>
        <a:lstStyle/>
        <a:p>
          <a:endParaRPr lang="en-US"/>
        </a:p>
      </dgm:t>
    </dgm:pt>
    <dgm:pt modelId="{8E9D7E53-76D2-41ED-B498-2FAC6D3A833E}" type="sibTrans" cxnId="{DC5639B2-28EA-462E-8653-FBE4238D3A5F}">
      <dgm:prSet/>
      <dgm:spPr/>
      <dgm:t>
        <a:bodyPr/>
        <a:lstStyle/>
        <a:p>
          <a:endParaRPr lang="en-US"/>
        </a:p>
      </dgm:t>
    </dgm:pt>
    <dgm:pt modelId="{A1B67E19-3015-4404-9B70-BC58A2CFD539}">
      <dgm:prSet/>
      <dgm:spPr/>
      <dgm:t>
        <a:bodyPr/>
        <a:lstStyle/>
        <a:p>
          <a:r>
            <a:rPr lang="vi-VN" smtClean="0"/>
            <a:t>Thảo dược Việt nam – Crinum.</a:t>
          </a:r>
          <a:endParaRPr lang="en-US"/>
        </a:p>
      </dgm:t>
    </dgm:pt>
    <dgm:pt modelId="{45CC3D76-3D6C-4483-BEE7-054F06D1FA10}" type="parTrans" cxnId="{64D965B6-844D-4B3C-A88B-5650E2CDA1CE}">
      <dgm:prSet/>
      <dgm:spPr/>
      <dgm:t>
        <a:bodyPr/>
        <a:lstStyle/>
        <a:p>
          <a:endParaRPr lang="en-US"/>
        </a:p>
      </dgm:t>
    </dgm:pt>
    <dgm:pt modelId="{3367BDF0-C4B3-444E-9AE0-30B13F9A74B0}" type="sibTrans" cxnId="{64D965B6-844D-4B3C-A88B-5650E2CDA1CE}">
      <dgm:prSet/>
      <dgm:spPr/>
      <dgm:t>
        <a:bodyPr/>
        <a:lstStyle/>
        <a:p>
          <a:endParaRPr lang="en-US"/>
        </a:p>
      </dgm:t>
    </dgm:pt>
    <dgm:pt modelId="{35CFAECD-CF07-4189-BEB3-1FF88367A6FC}" type="pres">
      <dgm:prSet presAssocID="{14E09ABD-CA87-43A6-BE7A-CEA4AFE742A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B60214-B341-4E9C-9518-1C754EC0B4E2}" type="pres">
      <dgm:prSet presAssocID="{58067F0D-443A-47D1-A0FC-B98A2149DB30}" presName="composite" presStyleCnt="0"/>
      <dgm:spPr/>
      <dgm:t>
        <a:bodyPr/>
        <a:lstStyle/>
        <a:p>
          <a:endParaRPr lang="en-US"/>
        </a:p>
      </dgm:t>
    </dgm:pt>
    <dgm:pt modelId="{7EF90B33-9E1F-4D25-8A95-4B8D20CD803A}" type="pres">
      <dgm:prSet presAssocID="{58067F0D-443A-47D1-A0FC-B98A2149DB3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13648A-222D-469C-97FF-6F1152E20DF9}" type="pres">
      <dgm:prSet presAssocID="{58067F0D-443A-47D1-A0FC-B98A2149DB3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7EC1D-2FB3-4B8B-8ADD-F9E85297066E}" type="pres">
      <dgm:prSet presAssocID="{C5BE6FD8-5CCF-4493-AB91-9AC53655E695}" presName="sp" presStyleCnt="0"/>
      <dgm:spPr/>
      <dgm:t>
        <a:bodyPr/>
        <a:lstStyle/>
        <a:p>
          <a:endParaRPr lang="en-US"/>
        </a:p>
      </dgm:t>
    </dgm:pt>
    <dgm:pt modelId="{81F50759-5EC5-4F9F-8AA9-BD9B894FECBF}" type="pres">
      <dgm:prSet presAssocID="{D0B1810E-5801-4F04-86F6-A7737B7B24AC}" presName="composite" presStyleCnt="0"/>
      <dgm:spPr/>
      <dgm:t>
        <a:bodyPr/>
        <a:lstStyle/>
        <a:p>
          <a:endParaRPr lang="en-US"/>
        </a:p>
      </dgm:t>
    </dgm:pt>
    <dgm:pt modelId="{BDB110FF-A009-4016-A69B-8161A0EA6934}" type="pres">
      <dgm:prSet presAssocID="{D0B1810E-5801-4F04-86F6-A7737B7B24A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42A031-7EB8-4DA3-A6C8-519CCD2063EC}" type="pres">
      <dgm:prSet presAssocID="{D0B1810E-5801-4F04-86F6-A7737B7B24AC}" presName="descendantText" presStyleLbl="alignAcc1" presStyleIdx="1" presStyleCnt="3" custScaleX="55705" custLinFactNeighborX="-4334" custLinFactNeighborY="-41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3ABBC6-9FC6-477C-AEB3-04247C164FAA}" type="pres">
      <dgm:prSet presAssocID="{035BB280-7D80-4D78-8D20-7CC4F6D4279D}" presName="sp" presStyleCnt="0"/>
      <dgm:spPr/>
      <dgm:t>
        <a:bodyPr/>
        <a:lstStyle/>
        <a:p>
          <a:endParaRPr lang="en-US"/>
        </a:p>
      </dgm:t>
    </dgm:pt>
    <dgm:pt modelId="{72E5A64C-3FA0-41CA-82C5-9DD5D70A868E}" type="pres">
      <dgm:prSet presAssocID="{971A3278-48FF-4913-8F87-A23344B8B9CE}" presName="composite" presStyleCnt="0"/>
      <dgm:spPr/>
      <dgm:t>
        <a:bodyPr/>
        <a:lstStyle/>
        <a:p>
          <a:endParaRPr lang="en-US"/>
        </a:p>
      </dgm:t>
    </dgm:pt>
    <dgm:pt modelId="{42DA038A-55C5-4B31-8CD0-52433A345FD8}" type="pres">
      <dgm:prSet presAssocID="{971A3278-48FF-4913-8F87-A23344B8B9C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71C609-0589-44C1-BC90-8A44D1C288F2}" type="pres">
      <dgm:prSet presAssocID="{971A3278-48FF-4913-8F87-A23344B8B9CE}" presName="descendantText" presStyleLbl="alignAcc1" presStyleIdx="2" presStyleCnt="3" custScaleX="54415" custLinFactNeighborX="-3845" custLinFactNeighborY="11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DE9A16-996A-464D-9235-018F909589B5}" srcId="{58067F0D-443A-47D1-A0FC-B98A2149DB30}" destId="{67B3C45C-C54E-4492-B79E-07201405C295}" srcOrd="0" destOrd="0" parTransId="{8E07F467-7790-411B-9B7E-54C2A0BBFAD3}" sibTransId="{BDA7AFAB-A6CB-443B-ADC8-8992ED9F9D8E}"/>
    <dgm:cxn modelId="{660987C0-B286-4D29-982E-63545D8F5247}" type="presOf" srcId="{14E09ABD-CA87-43A6-BE7A-CEA4AFE742AA}" destId="{35CFAECD-CF07-4189-BEB3-1FF88367A6FC}" srcOrd="0" destOrd="0" presId="urn:microsoft.com/office/officeart/2005/8/layout/chevron2"/>
    <dgm:cxn modelId="{64D965B6-844D-4B3C-A88B-5650E2CDA1CE}" srcId="{971A3278-48FF-4913-8F87-A23344B8B9CE}" destId="{A1B67E19-3015-4404-9B70-BC58A2CFD539}" srcOrd="0" destOrd="0" parTransId="{45CC3D76-3D6C-4483-BEE7-054F06D1FA10}" sibTransId="{3367BDF0-C4B3-444E-9AE0-30B13F9A74B0}"/>
    <dgm:cxn modelId="{94499C5C-4FB9-4A98-AD7B-8717CD37A49D}" type="presOf" srcId="{9B420672-2EB0-4532-A677-6F340CBF0E3A}" destId="{1842A031-7EB8-4DA3-A6C8-519CCD2063EC}" srcOrd="0" destOrd="0" presId="urn:microsoft.com/office/officeart/2005/8/layout/chevron2"/>
    <dgm:cxn modelId="{77E349C5-0978-4BF6-AA44-C95EED056709}" srcId="{14E09ABD-CA87-43A6-BE7A-CEA4AFE742AA}" destId="{971A3278-48FF-4913-8F87-A23344B8B9CE}" srcOrd="2" destOrd="0" parTransId="{E45EFC0A-2262-49FB-B218-6FEA8BF3D812}" sibTransId="{2F3F1BE2-BCCB-4894-B13C-9F7C267827B5}"/>
    <dgm:cxn modelId="{A34DAC90-509D-4EE5-A829-B2E247EFAC82}" type="presOf" srcId="{D0B1810E-5801-4F04-86F6-A7737B7B24AC}" destId="{BDB110FF-A009-4016-A69B-8161A0EA6934}" srcOrd="0" destOrd="0" presId="urn:microsoft.com/office/officeart/2005/8/layout/chevron2"/>
    <dgm:cxn modelId="{55260906-0047-4BD7-B3FA-D2FA1F3BE413}" srcId="{14E09ABD-CA87-43A6-BE7A-CEA4AFE742AA}" destId="{D0B1810E-5801-4F04-86F6-A7737B7B24AC}" srcOrd="1" destOrd="0" parTransId="{E812C6A1-A39C-41BB-9F30-ACA9CFD618AA}" sibTransId="{035BB280-7D80-4D78-8D20-7CC4F6D4279D}"/>
    <dgm:cxn modelId="{E992912C-3A44-4634-97E3-9022587D8BB0}" srcId="{14E09ABD-CA87-43A6-BE7A-CEA4AFE742AA}" destId="{58067F0D-443A-47D1-A0FC-B98A2149DB30}" srcOrd="0" destOrd="0" parTransId="{57D776A0-CE0E-42EA-BA98-9C1848D441A5}" sibTransId="{C5BE6FD8-5CCF-4493-AB91-9AC53655E695}"/>
    <dgm:cxn modelId="{BD8AFBED-C895-4704-B106-8EBECFD4E14A}" type="presOf" srcId="{971A3278-48FF-4913-8F87-A23344B8B9CE}" destId="{42DA038A-55C5-4B31-8CD0-52433A345FD8}" srcOrd="0" destOrd="0" presId="urn:microsoft.com/office/officeart/2005/8/layout/chevron2"/>
    <dgm:cxn modelId="{DC5639B2-28EA-462E-8653-FBE4238D3A5F}" srcId="{D0B1810E-5801-4F04-86F6-A7737B7B24AC}" destId="{9B420672-2EB0-4532-A677-6F340CBF0E3A}" srcOrd="0" destOrd="0" parTransId="{538A321F-0404-454E-BB16-6B9A8851616E}" sibTransId="{8E9D7E53-76D2-41ED-B498-2FAC6D3A833E}"/>
    <dgm:cxn modelId="{3A925600-A41D-4191-97D2-B674D216C61C}" type="presOf" srcId="{67B3C45C-C54E-4492-B79E-07201405C295}" destId="{EB13648A-222D-469C-97FF-6F1152E20DF9}" srcOrd="0" destOrd="0" presId="urn:microsoft.com/office/officeart/2005/8/layout/chevron2"/>
    <dgm:cxn modelId="{37E0657C-B0D9-42D8-821C-A675E2F278AF}" type="presOf" srcId="{A1B67E19-3015-4404-9B70-BC58A2CFD539}" destId="{6371C609-0589-44C1-BC90-8A44D1C288F2}" srcOrd="0" destOrd="0" presId="urn:microsoft.com/office/officeart/2005/8/layout/chevron2"/>
    <dgm:cxn modelId="{693976C6-84CD-46AA-8AC2-EF663D5CD18C}" type="presOf" srcId="{58067F0D-443A-47D1-A0FC-B98A2149DB30}" destId="{7EF90B33-9E1F-4D25-8A95-4B8D20CD803A}" srcOrd="0" destOrd="0" presId="urn:microsoft.com/office/officeart/2005/8/layout/chevron2"/>
    <dgm:cxn modelId="{F17BC47A-7C06-4713-BC0E-A6E845DF4220}" type="presParOf" srcId="{35CFAECD-CF07-4189-BEB3-1FF88367A6FC}" destId="{51B60214-B341-4E9C-9518-1C754EC0B4E2}" srcOrd="0" destOrd="0" presId="urn:microsoft.com/office/officeart/2005/8/layout/chevron2"/>
    <dgm:cxn modelId="{8DA29B19-37FB-4D7A-9F9E-059155D643DB}" type="presParOf" srcId="{51B60214-B341-4E9C-9518-1C754EC0B4E2}" destId="{7EF90B33-9E1F-4D25-8A95-4B8D20CD803A}" srcOrd="0" destOrd="0" presId="urn:microsoft.com/office/officeart/2005/8/layout/chevron2"/>
    <dgm:cxn modelId="{7578F6A3-F89F-468E-A1C8-8D4DE92C08D6}" type="presParOf" srcId="{51B60214-B341-4E9C-9518-1C754EC0B4E2}" destId="{EB13648A-222D-469C-97FF-6F1152E20DF9}" srcOrd="1" destOrd="0" presId="urn:microsoft.com/office/officeart/2005/8/layout/chevron2"/>
    <dgm:cxn modelId="{F97216C6-70A5-484E-A96D-5E4E0C437213}" type="presParOf" srcId="{35CFAECD-CF07-4189-BEB3-1FF88367A6FC}" destId="{7C17EC1D-2FB3-4B8B-8ADD-F9E85297066E}" srcOrd="1" destOrd="0" presId="urn:microsoft.com/office/officeart/2005/8/layout/chevron2"/>
    <dgm:cxn modelId="{16AECE0B-F528-42D6-8DF7-DCE65B403817}" type="presParOf" srcId="{35CFAECD-CF07-4189-BEB3-1FF88367A6FC}" destId="{81F50759-5EC5-4F9F-8AA9-BD9B894FECBF}" srcOrd="2" destOrd="0" presId="urn:microsoft.com/office/officeart/2005/8/layout/chevron2"/>
    <dgm:cxn modelId="{A6ACEA4B-038A-4A18-9C4F-BF7C5B95F370}" type="presParOf" srcId="{81F50759-5EC5-4F9F-8AA9-BD9B894FECBF}" destId="{BDB110FF-A009-4016-A69B-8161A0EA6934}" srcOrd="0" destOrd="0" presId="urn:microsoft.com/office/officeart/2005/8/layout/chevron2"/>
    <dgm:cxn modelId="{C7B3EDAF-7048-4100-862F-E6137F9E28B3}" type="presParOf" srcId="{81F50759-5EC5-4F9F-8AA9-BD9B894FECBF}" destId="{1842A031-7EB8-4DA3-A6C8-519CCD2063EC}" srcOrd="1" destOrd="0" presId="urn:microsoft.com/office/officeart/2005/8/layout/chevron2"/>
    <dgm:cxn modelId="{15E67C08-ADE6-4B2A-83D2-7FF1F8197C3E}" type="presParOf" srcId="{35CFAECD-CF07-4189-BEB3-1FF88367A6FC}" destId="{8B3ABBC6-9FC6-477C-AEB3-04247C164FAA}" srcOrd="3" destOrd="0" presId="urn:microsoft.com/office/officeart/2005/8/layout/chevron2"/>
    <dgm:cxn modelId="{8C90B99D-F11C-40CB-82A4-918DA6625F4A}" type="presParOf" srcId="{35CFAECD-CF07-4189-BEB3-1FF88367A6FC}" destId="{72E5A64C-3FA0-41CA-82C5-9DD5D70A868E}" srcOrd="4" destOrd="0" presId="urn:microsoft.com/office/officeart/2005/8/layout/chevron2"/>
    <dgm:cxn modelId="{15F87D2E-65F4-4797-B039-ED678172EED4}" type="presParOf" srcId="{72E5A64C-3FA0-41CA-82C5-9DD5D70A868E}" destId="{42DA038A-55C5-4B31-8CD0-52433A345FD8}" srcOrd="0" destOrd="0" presId="urn:microsoft.com/office/officeart/2005/8/layout/chevron2"/>
    <dgm:cxn modelId="{145A92AE-649B-49A5-B0B7-37F74C38AFA3}" type="presParOf" srcId="{72E5A64C-3FA0-41CA-82C5-9DD5D70A868E}" destId="{6371C609-0589-44C1-BC90-8A44D1C288F2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4BD2F9D-0F65-41A7-AED4-B155A76F1352}" type="doc">
      <dgm:prSet loTypeId="urn:microsoft.com/office/officeart/2005/8/layout/chevron2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DEB23424-9383-48AF-A1CE-0E1F8D14FE1C}">
      <dgm:prSet phldrT="[Text]"/>
      <dgm:spPr/>
      <dgm:t>
        <a:bodyPr/>
        <a:lstStyle/>
        <a:p>
          <a:r>
            <a:rPr lang="vi-VN" smtClean="0"/>
            <a:t>4</a:t>
          </a:r>
          <a:endParaRPr lang="en-US"/>
        </a:p>
      </dgm:t>
    </dgm:pt>
    <dgm:pt modelId="{95DD8578-5B60-4313-AC12-4837A220B9C3}" type="parTrans" cxnId="{91760DD9-9931-4322-8A58-C1380F2BB397}">
      <dgm:prSet/>
      <dgm:spPr/>
      <dgm:t>
        <a:bodyPr/>
        <a:lstStyle/>
        <a:p>
          <a:endParaRPr lang="en-US"/>
        </a:p>
      </dgm:t>
    </dgm:pt>
    <dgm:pt modelId="{B5B1A672-79D8-4AB0-88E5-976752A51B25}" type="sibTrans" cxnId="{91760DD9-9931-4322-8A58-C1380F2BB397}">
      <dgm:prSet/>
      <dgm:spPr/>
      <dgm:t>
        <a:bodyPr/>
        <a:lstStyle/>
        <a:p>
          <a:endParaRPr lang="en-US"/>
        </a:p>
      </dgm:t>
    </dgm:pt>
    <dgm:pt modelId="{4AD1200A-B5F5-4F97-81DC-4FB7F83A5CD8}">
      <dgm:prSet phldrT="[Text]"/>
      <dgm:spPr/>
      <dgm:t>
        <a:bodyPr/>
        <a:lstStyle/>
        <a:p>
          <a:r>
            <a:rPr lang="vi-VN" smtClean="0"/>
            <a:t>“chất điều vận thụ thể Progesterone có chọn lọc” như: Mifepristone; Ulipristal Acetate (UPA)</a:t>
          </a:r>
          <a:endParaRPr lang="en-US"/>
        </a:p>
      </dgm:t>
    </dgm:pt>
    <dgm:pt modelId="{1EFCC5C5-80DF-44A1-BBF6-4DB2C5154E4E}" type="parTrans" cxnId="{9D13D286-75B0-41BC-A475-D1AF4092B410}">
      <dgm:prSet/>
      <dgm:spPr/>
      <dgm:t>
        <a:bodyPr/>
        <a:lstStyle/>
        <a:p>
          <a:endParaRPr lang="en-US"/>
        </a:p>
      </dgm:t>
    </dgm:pt>
    <dgm:pt modelId="{F83DB38B-4D11-42E2-839E-1FFEFC42F29A}" type="sibTrans" cxnId="{9D13D286-75B0-41BC-A475-D1AF4092B410}">
      <dgm:prSet/>
      <dgm:spPr/>
      <dgm:t>
        <a:bodyPr/>
        <a:lstStyle/>
        <a:p>
          <a:endParaRPr lang="en-US"/>
        </a:p>
      </dgm:t>
    </dgm:pt>
    <dgm:pt modelId="{906B1FCF-FC08-4220-9752-B09F7D04AE27}" type="pres">
      <dgm:prSet presAssocID="{74BD2F9D-0F65-41A7-AED4-B155A76F135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264EA6-B5B0-4838-B802-D7C51474515C}" type="pres">
      <dgm:prSet presAssocID="{DEB23424-9383-48AF-A1CE-0E1F8D14FE1C}" presName="composite" presStyleCnt="0"/>
      <dgm:spPr/>
      <dgm:t>
        <a:bodyPr/>
        <a:lstStyle/>
        <a:p>
          <a:endParaRPr lang="en-US"/>
        </a:p>
      </dgm:t>
    </dgm:pt>
    <dgm:pt modelId="{23558217-4AAA-4960-99A5-1E541FDF4F25}" type="pres">
      <dgm:prSet presAssocID="{DEB23424-9383-48AF-A1CE-0E1F8D14FE1C}" presName="parentText" presStyleLbl="alignNode1" presStyleIdx="0" presStyleCnt="1" custScaleX="44311" custLinFactNeighborX="8952" custLinFactNeighborY="153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002EC7-965F-4BEF-9795-E0E75BC151EB}" type="pres">
      <dgm:prSet presAssocID="{DEB23424-9383-48AF-A1CE-0E1F8D14FE1C}" presName="descendantText" presStyleLbl="alignAcc1" presStyleIdx="0" presStyleCnt="1" custScaleX="101954" custScaleY="32779" custLinFactNeighborX="-2398" custLinFactNeighborY="-365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13D286-75B0-41BC-A475-D1AF4092B410}" srcId="{DEB23424-9383-48AF-A1CE-0E1F8D14FE1C}" destId="{4AD1200A-B5F5-4F97-81DC-4FB7F83A5CD8}" srcOrd="0" destOrd="0" parTransId="{1EFCC5C5-80DF-44A1-BBF6-4DB2C5154E4E}" sibTransId="{F83DB38B-4D11-42E2-839E-1FFEFC42F29A}"/>
    <dgm:cxn modelId="{8631D7BF-0949-49D5-8795-7C4AFCC10073}" type="presOf" srcId="{74BD2F9D-0F65-41A7-AED4-B155A76F1352}" destId="{906B1FCF-FC08-4220-9752-B09F7D04AE27}" srcOrd="0" destOrd="0" presId="urn:microsoft.com/office/officeart/2005/8/layout/chevron2"/>
    <dgm:cxn modelId="{888012E2-68D4-43DE-AC27-C107F606CBCC}" type="presOf" srcId="{4AD1200A-B5F5-4F97-81DC-4FB7F83A5CD8}" destId="{96002EC7-965F-4BEF-9795-E0E75BC151EB}" srcOrd="0" destOrd="0" presId="urn:microsoft.com/office/officeart/2005/8/layout/chevron2"/>
    <dgm:cxn modelId="{793AC78E-E51C-4DF6-B6F5-189717B6FFB4}" type="presOf" srcId="{DEB23424-9383-48AF-A1CE-0E1F8D14FE1C}" destId="{23558217-4AAA-4960-99A5-1E541FDF4F25}" srcOrd="0" destOrd="0" presId="urn:microsoft.com/office/officeart/2005/8/layout/chevron2"/>
    <dgm:cxn modelId="{91760DD9-9931-4322-8A58-C1380F2BB397}" srcId="{74BD2F9D-0F65-41A7-AED4-B155A76F1352}" destId="{DEB23424-9383-48AF-A1CE-0E1F8D14FE1C}" srcOrd="0" destOrd="0" parTransId="{95DD8578-5B60-4313-AC12-4837A220B9C3}" sibTransId="{B5B1A672-79D8-4AB0-88E5-976752A51B25}"/>
    <dgm:cxn modelId="{482F4843-C6B8-40D8-BC3F-DB2C59B2B959}" type="presParOf" srcId="{906B1FCF-FC08-4220-9752-B09F7D04AE27}" destId="{E9264EA6-B5B0-4838-B802-D7C51474515C}" srcOrd="0" destOrd="0" presId="urn:microsoft.com/office/officeart/2005/8/layout/chevron2"/>
    <dgm:cxn modelId="{1BBFDB16-190C-479D-BA94-E52B2DADB140}" type="presParOf" srcId="{E9264EA6-B5B0-4838-B802-D7C51474515C}" destId="{23558217-4AAA-4960-99A5-1E541FDF4F25}" srcOrd="0" destOrd="0" presId="urn:microsoft.com/office/officeart/2005/8/layout/chevron2"/>
    <dgm:cxn modelId="{DE0426C2-B2D1-43C7-A460-18E1498E86F0}" type="presParOf" srcId="{E9264EA6-B5B0-4838-B802-D7C51474515C}" destId="{96002EC7-965F-4BEF-9795-E0E75BC151E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68785D3-721D-463B-BAEF-08DDC43C3F0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6779F7F-1C23-4B5A-99C0-B4119AD07F8E}">
      <dgm:prSet custT="1"/>
      <dgm:spPr/>
      <dgm:t>
        <a:bodyPr/>
        <a:lstStyle/>
        <a:p>
          <a:pPr rtl="0"/>
          <a:r>
            <a:rPr lang="vi-VN" sz="1600" smtClean="0"/>
            <a:t/>
          </a:r>
          <a:br>
            <a:rPr lang="vi-VN" sz="1600" smtClean="0"/>
          </a:br>
          <a:r>
            <a:rPr lang="vi-VN" sz="1600" smtClean="0"/>
            <a:t>1</a:t>
          </a:r>
          <a:endParaRPr lang="en-US" sz="1600"/>
        </a:p>
      </dgm:t>
    </dgm:pt>
    <dgm:pt modelId="{D71ECCC1-7CDE-45A3-8C96-FA9378AE3C49}" type="parTrans" cxnId="{33906986-C793-4361-8C33-D512C6269E6E}">
      <dgm:prSet/>
      <dgm:spPr/>
      <dgm:t>
        <a:bodyPr/>
        <a:lstStyle/>
        <a:p>
          <a:endParaRPr lang="en-US"/>
        </a:p>
      </dgm:t>
    </dgm:pt>
    <dgm:pt modelId="{C56C26ED-CAA1-4CFA-A0DC-F74C2D1BBC17}" type="sibTrans" cxnId="{33906986-C793-4361-8C33-D512C6269E6E}">
      <dgm:prSet/>
      <dgm:spPr/>
      <dgm:t>
        <a:bodyPr/>
        <a:lstStyle/>
        <a:p>
          <a:endParaRPr lang="en-US"/>
        </a:p>
      </dgm:t>
    </dgm:pt>
    <dgm:pt modelId="{E0E519C8-FC0F-4E4B-9612-95B75561A9BC}">
      <dgm:prSet custT="1"/>
      <dgm:spPr/>
      <dgm:t>
        <a:bodyPr/>
        <a:lstStyle/>
        <a:p>
          <a:r>
            <a:rPr lang="vi-VN" sz="1600" smtClean="0"/>
            <a:t>U xơ tử cung to ≥ 12 tuần có triệu chứng.</a:t>
          </a:r>
          <a:endParaRPr lang="en-US" sz="1600"/>
        </a:p>
      </dgm:t>
    </dgm:pt>
    <dgm:pt modelId="{B2047B43-1682-4BD5-8332-6C1A670F2C6D}" type="parTrans" cxnId="{180E6AF0-B91A-42E9-951D-6F8FA868A4CA}">
      <dgm:prSet/>
      <dgm:spPr/>
      <dgm:t>
        <a:bodyPr/>
        <a:lstStyle/>
        <a:p>
          <a:endParaRPr lang="en-US"/>
        </a:p>
      </dgm:t>
    </dgm:pt>
    <dgm:pt modelId="{01361CE2-9AB2-4F41-B306-14A5F505B079}" type="sibTrans" cxnId="{180E6AF0-B91A-42E9-951D-6F8FA868A4CA}">
      <dgm:prSet/>
      <dgm:spPr/>
      <dgm:t>
        <a:bodyPr/>
        <a:lstStyle/>
        <a:p>
          <a:endParaRPr lang="en-US"/>
        </a:p>
      </dgm:t>
    </dgm:pt>
    <dgm:pt modelId="{81BE1D13-B3F9-47DC-ABB2-1863A1856438}">
      <dgm:prSet custT="1"/>
      <dgm:spPr/>
      <dgm:t>
        <a:bodyPr/>
        <a:lstStyle/>
        <a:p>
          <a:r>
            <a:rPr lang="vi-VN" sz="1600" smtClean="0"/>
            <a:t>2  </a:t>
          </a:r>
          <a:endParaRPr lang="en-US" sz="1600"/>
        </a:p>
      </dgm:t>
    </dgm:pt>
    <dgm:pt modelId="{E7787832-01C4-4E72-9F02-EDDCA586312B}" type="parTrans" cxnId="{06B1DC61-BCB6-4AE4-AEE5-21D56C3ED724}">
      <dgm:prSet/>
      <dgm:spPr/>
      <dgm:t>
        <a:bodyPr/>
        <a:lstStyle/>
        <a:p>
          <a:endParaRPr lang="en-US"/>
        </a:p>
      </dgm:t>
    </dgm:pt>
    <dgm:pt modelId="{8D52AE7A-43A5-43AF-8826-36A9F09375B3}" type="sibTrans" cxnId="{06B1DC61-BCB6-4AE4-AEE5-21D56C3ED724}">
      <dgm:prSet/>
      <dgm:spPr/>
      <dgm:t>
        <a:bodyPr/>
        <a:lstStyle/>
        <a:p>
          <a:endParaRPr lang="en-US"/>
        </a:p>
      </dgm:t>
    </dgm:pt>
    <dgm:pt modelId="{BF2B15E7-9878-475E-8704-2D34A0409091}">
      <dgm:prSet custT="1"/>
      <dgm:spPr/>
      <dgm:t>
        <a:bodyPr/>
        <a:lstStyle/>
        <a:p>
          <a:r>
            <a:rPr lang="vi-VN" sz="1600" smtClean="0"/>
            <a:t>3</a:t>
          </a:r>
          <a:endParaRPr lang="en-US" sz="1600"/>
        </a:p>
      </dgm:t>
    </dgm:pt>
    <dgm:pt modelId="{1E7207CF-1B40-4020-8094-0CAA7C424657}" type="parTrans" cxnId="{300E6532-DF76-4B78-812C-7D60892D3766}">
      <dgm:prSet/>
      <dgm:spPr/>
      <dgm:t>
        <a:bodyPr/>
        <a:lstStyle/>
        <a:p>
          <a:endParaRPr lang="en-US"/>
        </a:p>
      </dgm:t>
    </dgm:pt>
    <dgm:pt modelId="{58885B1E-BC81-4F1F-A912-ADFF3E138D93}" type="sibTrans" cxnId="{300E6532-DF76-4B78-812C-7D60892D3766}">
      <dgm:prSet/>
      <dgm:spPr/>
      <dgm:t>
        <a:bodyPr/>
        <a:lstStyle/>
        <a:p>
          <a:endParaRPr lang="en-US"/>
        </a:p>
      </dgm:t>
    </dgm:pt>
    <dgm:pt modelId="{3229FEB2-54CB-4445-BF5C-5FBD658A8860}">
      <dgm:prSet custT="1"/>
      <dgm:spPr/>
      <dgm:t>
        <a:bodyPr/>
        <a:lstStyle/>
        <a:p>
          <a:r>
            <a:rPr lang="vi-VN" sz="1600" smtClean="0"/>
            <a:t>4</a:t>
          </a:r>
          <a:endParaRPr lang="en-US" sz="1600"/>
        </a:p>
      </dgm:t>
    </dgm:pt>
    <dgm:pt modelId="{00F53438-C34D-435F-B944-FDF4631861FA}" type="parTrans" cxnId="{74BA681E-52C2-4838-AE74-E6DBBA394AE0}">
      <dgm:prSet/>
      <dgm:spPr/>
      <dgm:t>
        <a:bodyPr/>
        <a:lstStyle/>
        <a:p>
          <a:endParaRPr lang="en-US"/>
        </a:p>
      </dgm:t>
    </dgm:pt>
    <dgm:pt modelId="{40D23BAD-E42F-49D8-848A-A57E33C9257D}" type="sibTrans" cxnId="{74BA681E-52C2-4838-AE74-E6DBBA394AE0}">
      <dgm:prSet/>
      <dgm:spPr/>
      <dgm:t>
        <a:bodyPr/>
        <a:lstStyle/>
        <a:p>
          <a:endParaRPr lang="en-US"/>
        </a:p>
      </dgm:t>
    </dgm:pt>
    <dgm:pt modelId="{CF2D1887-648D-4BC3-90E7-726589D63E7B}">
      <dgm:prSet custT="1"/>
      <dgm:spPr/>
      <dgm:t>
        <a:bodyPr/>
        <a:lstStyle/>
        <a:p>
          <a:r>
            <a:rPr lang="vi-VN" sz="1600" smtClean="0"/>
            <a:t>5</a:t>
          </a:r>
          <a:endParaRPr lang="en-US" sz="1600"/>
        </a:p>
      </dgm:t>
    </dgm:pt>
    <dgm:pt modelId="{0490D1D5-1B51-4FE7-A5D9-A48E994CDBA8}" type="parTrans" cxnId="{247B8FA2-C469-4920-A744-1199C608413E}">
      <dgm:prSet/>
      <dgm:spPr/>
      <dgm:t>
        <a:bodyPr/>
        <a:lstStyle/>
        <a:p>
          <a:endParaRPr lang="en-US"/>
        </a:p>
      </dgm:t>
    </dgm:pt>
    <dgm:pt modelId="{65BEBBA0-BE67-4FDA-98D6-47E9B7C59756}" type="sibTrans" cxnId="{247B8FA2-C469-4920-A744-1199C608413E}">
      <dgm:prSet/>
      <dgm:spPr/>
      <dgm:t>
        <a:bodyPr/>
        <a:lstStyle/>
        <a:p>
          <a:endParaRPr lang="en-US"/>
        </a:p>
      </dgm:t>
    </dgm:pt>
    <dgm:pt modelId="{DCAEA113-9561-442B-B611-84894A8762FC}">
      <dgm:prSet custT="1"/>
      <dgm:spPr/>
      <dgm:t>
        <a:bodyPr/>
        <a:lstStyle/>
        <a:p>
          <a:r>
            <a:rPr lang="vi-VN" sz="1600" smtClean="0"/>
            <a:t>6</a:t>
          </a:r>
          <a:endParaRPr lang="en-US" sz="1600"/>
        </a:p>
      </dgm:t>
    </dgm:pt>
    <dgm:pt modelId="{495FC469-70F4-4275-BF5F-8C7DE8CD2A8C}" type="parTrans" cxnId="{FFCD0322-92FE-4B1F-9DA2-342E736E515B}">
      <dgm:prSet/>
      <dgm:spPr/>
      <dgm:t>
        <a:bodyPr/>
        <a:lstStyle/>
        <a:p>
          <a:endParaRPr lang="en-US"/>
        </a:p>
      </dgm:t>
    </dgm:pt>
    <dgm:pt modelId="{0BF44F85-FCC1-4991-9497-A6A539C3B13A}" type="sibTrans" cxnId="{FFCD0322-92FE-4B1F-9DA2-342E736E515B}">
      <dgm:prSet/>
      <dgm:spPr/>
      <dgm:t>
        <a:bodyPr/>
        <a:lstStyle/>
        <a:p>
          <a:endParaRPr lang="en-US"/>
        </a:p>
      </dgm:t>
    </dgm:pt>
    <dgm:pt modelId="{E4196DCF-2897-4DB1-B719-E951F96F6EFD}">
      <dgm:prSet custT="1"/>
      <dgm:spPr/>
      <dgm:t>
        <a:bodyPr/>
        <a:lstStyle/>
        <a:p>
          <a:r>
            <a:rPr lang="vi-VN" sz="1600" smtClean="0"/>
            <a:t>7</a:t>
          </a:r>
          <a:endParaRPr lang="en-US" sz="1600"/>
        </a:p>
      </dgm:t>
    </dgm:pt>
    <dgm:pt modelId="{415623B3-2265-4D28-B5D2-547F62A9CBAA}" type="parTrans" cxnId="{BE2228F3-242B-4544-9130-0B4395B4BCD8}">
      <dgm:prSet/>
      <dgm:spPr/>
      <dgm:t>
        <a:bodyPr/>
        <a:lstStyle/>
        <a:p>
          <a:endParaRPr lang="en-US"/>
        </a:p>
      </dgm:t>
    </dgm:pt>
    <dgm:pt modelId="{3FF68FF3-9B00-466C-B80D-3E7484584BE3}" type="sibTrans" cxnId="{BE2228F3-242B-4544-9130-0B4395B4BCD8}">
      <dgm:prSet/>
      <dgm:spPr/>
      <dgm:t>
        <a:bodyPr/>
        <a:lstStyle/>
        <a:p>
          <a:endParaRPr lang="en-US"/>
        </a:p>
      </dgm:t>
    </dgm:pt>
    <dgm:pt modelId="{FAD14097-B6FF-4AA5-97DC-55A8A5E56909}">
      <dgm:prSet custT="1"/>
      <dgm:spPr/>
      <dgm:t>
        <a:bodyPr/>
        <a:lstStyle/>
        <a:p>
          <a:r>
            <a:rPr lang="vi-VN" sz="1600" smtClean="0"/>
            <a:t>8</a:t>
          </a:r>
          <a:endParaRPr lang="en-US" sz="1600"/>
        </a:p>
      </dgm:t>
    </dgm:pt>
    <dgm:pt modelId="{F7090227-9BF5-4F24-B3FC-828D4A5AB74B}" type="parTrans" cxnId="{CA2BDFCD-59E8-4C52-93AC-72BF3449AB08}">
      <dgm:prSet/>
      <dgm:spPr/>
      <dgm:t>
        <a:bodyPr/>
        <a:lstStyle/>
        <a:p>
          <a:endParaRPr lang="en-US"/>
        </a:p>
      </dgm:t>
    </dgm:pt>
    <dgm:pt modelId="{9606FB58-8BB7-4CB4-BA79-ABC861405D47}" type="sibTrans" cxnId="{CA2BDFCD-59E8-4C52-93AC-72BF3449AB08}">
      <dgm:prSet/>
      <dgm:spPr/>
      <dgm:t>
        <a:bodyPr/>
        <a:lstStyle/>
        <a:p>
          <a:endParaRPr lang="en-US"/>
        </a:p>
      </dgm:t>
    </dgm:pt>
    <dgm:pt modelId="{8031404A-8A90-4031-8BA7-846331429CBE}">
      <dgm:prSet custT="1"/>
      <dgm:spPr/>
      <dgm:t>
        <a:bodyPr/>
        <a:lstStyle/>
        <a:p>
          <a:r>
            <a:rPr lang="vi-VN" sz="1600" smtClean="0"/>
            <a:t>9</a:t>
          </a:r>
          <a:endParaRPr lang="en-US" sz="1600"/>
        </a:p>
      </dgm:t>
    </dgm:pt>
    <dgm:pt modelId="{25C62D69-A2B9-417E-82BD-1FA415F48DD0}" type="parTrans" cxnId="{A952F152-4C3B-4B74-9132-780FD91A83A7}">
      <dgm:prSet/>
      <dgm:spPr/>
      <dgm:t>
        <a:bodyPr/>
        <a:lstStyle/>
        <a:p>
          <a:endParaRPr lang="en-US"/>
        </a:p>
      </dgm:t>
    </dgm:pt>
    <dgm:pt modelId="{CB217D41-EDE8-44E1-99EF-6FFD8F68C8BB}" type="sibTrans" cxnId="{A952F152-4C3B-4B74-9132-780FD91A83A7}">
      <dgm:prSet/>
      <dgm:spPr/>
      <dgm:t>
        <a:bodyPr/>
        <a:lstStyle/>
        <a:p>
          <a:endParaRPr lang="en-US"/>
        </a:p>
      </dgm:t>
    </dgm:pt>
    <dgm:pt modelId="{D6EEF727-8F43-4FFD-B848-1FB5648CCB24}">
      <dgm:prSet custT="1"/>
      <dgm:spPr/>
      <dgm:t>
        <a:bodyPr/>
        <a:lstStyle/>
        <a:p>
          <a:r>
            <a:rPr lang="vi-VN" sz="1600" smtClean="0"/>
            <a:t>Xuất huyết tử cung bất thường điều trị nội thất bại.</a:t>
          </a:r>
          <a:endParaRPr lang="en-US" sz="1600"/>
        </a:p>
      </dgm:t>
    </dgm:pt>
    <dgm:pt modelId="{B69A3460-C580-4C0F-BBFD-11DF71A96B29}" type="parTrans" cxnId="{89972471-CF1C-4CD7-8CE0-3AC1C4B48FC2}">
      <dgm:prSet/>
      <dgm:spPr/>
    </dgm:pt>
    <dgm:pt modelId="{9701FDE3-94C9-42EE-B7E2-2980DF6554B5}" type="sibTrans" cxnId="{89972471-CF1C-4CD7-8CE0-3AC1C4B48FC2}">
      <dgm:prSet/>
      <dgm:spPr/>
    </dgm:pt>
    <dgm:pt modelId="{2E0CF4F2-3A50-4BD0-A194-410138CE42BF}">
      <dgm:prSet custT="1"/>
      <dgm:spPr/>
      <dgm:t>
        <a:bodyPr/>
        <a:lstStyle/>
        <a:p>
          <a:r>
            <a:rPr lang="vi-VN" sz="1600" smtClean="0"/>
            <a:t>U xơ tử cung dưới niêm, rong huyết.</a:t>
          </a:r>
          <a:endParaRPr lang="en-US" sz="1600"/>
        </a:p>
      </dgm:t>
    </dgm:pt>
    <dgm:pt modelId="{948D3EFC-E920-44A9-9EE9-9E705D3782B8}" type="parTrans" cxnId="{0242A731-4B69-46A1-BB27-E4FFC2F1CF52}">
      <dgm:prSet/>
      <dgm:spPr/>
    </dgm:pt>
    <dgm:pt modelId="{D60058FC-3E4C-4A56-AFFC-40249CF161AC}" type="sibTrans" cxnId="{0242A731-4B69-46A1-BB27-E4FFC2F1CF52}">
      <dgm:prSet/>
      <dgm:spPr/>
    </dgm:pt>
    <dgm:pt modelId="{CDA4122E-FB6C-4783-A426-7AEC6AC823E4}">
      <dgm:prSet custT="1"/>
      <dgm:spPr/>
      <dgm:t>
        <a:bodyPr/>
        <a:lstStyle/>
        <a:p>
          <a:r>
            <a:rPr lang="vi-VN" sz="1600" smtClean="0"/>
            <a:t>Có biến chứng (chèn ép bàng quang, niệu quản).</a:t>
          </a:r>
          <a:endParaRPr lang="en-US" sz="1600"/>
        </a:p>
      </dgm:t>
    </dgm:pt>
    <dgm:pt modelId="{9CC0FA4F-04BF-486D-8328-6E88087D9FE2}" type="parTrans" cxnId="{92F3928B-95A0-4042-9795-00B1133D9C8E}">
      <dgm:prSet/>
      <dgm:spPr/>
    </dgm:pt>
    <dgm:pt modelId="{17DEF37C-7703-4A9C-B780-A5F2F707E74E}" type="sibTrans" cxnId="{92F3928B-95A0-4042-9795-00B1133D9C8E}">
      <dgm:prSet/>
      <dgm:spPr/>
    </dgm:pt>
    <dgm:pt modelId="{B46DBBB5-505A-4742-917F-FB7F5B97F5F0}">
      <dgm:prSet custT="1"/>
      <dgm:spPr/>
      <dgm:t>
        <a:bodyPr/>
        <a:lstStyle/>
        <a:p>
          <a:r>
            <a:rPr lang="vi-VN" sz="1600" smtClean="0"/>
            <a:t>U xơ tử cung hoại tử, nhiễm trùng nội thất bại.</a:t>
          </a:r>
          <a:endParaRPr lang="en-US" sz="1600"/>
        </a:p>
      </dgm:t>
    </dgm:pt>
    <dgm:pt modelId="{52288B38-4DE2-48C7-8926-E64A0BBD181C}" type="parTrans" cxnId="{68951D50-1224-4DFC-A1A0-A43BABDC9F20}">
      <dgm:prSet/>
      <dgm:spPr/>
    </dgm:pt>
    <dgm:pt modelId="{783AF006-39A5-49A8-B295-548687C7B636}" type="sibTrans" cxnId="{68951D50-1224-4DFC-A1A0-A43BABDC9F20}">
      <dgm:prSet/>
      <dgm:spPr/>
    </dgm:pt>
    <dgm:pt modelId="{43984ACC-F619-4855-8326-2EC5A270A945}">
      <dgm:prSet custT="1"/>
      <dgm:spPr/>
      <dgm:t>
        <a:bodyPr/>
        <a:lstStyle/>
        <a:p>
          <a:r>
            <a:rPr lang="vi-VN" sz="1600" smtClean="0"/>
            <a:t>U xơ tử cung to nhanh, nhất là sau mãn kinh.</a:t>
          </a:r>
          <a:endParaRPr lang="en-US" sz="1600"/>
        </a:p>
      </dgm:t>
    </dgm:pt>
    <dgm:pt modelId="{847E7F7D-AEC2-44B7-A1E0-714B3ACCA558}" type="parTrans" cxnId="{5FC71A2B-209F-48FB-837A-F729B366DE68}">
      <dgm:prSet/>
      <dgm:spPr/>
    </dgm:pt>
    <dgm:pt modelId="{CAC368CC-DC49-49B1-AF70-CDAC991D464E}" type="sibTrans" cxnId="{5FC71A2B-209F-48FB-837A-F729B366DE68}">
      <dgm:prSet/>
      <dgm:spPr/>
    </dgm:pt>
    <dgm:pt modelId="{5AD58F52-EC89-434A-B66D-3F00CA69F666}">
      <dgm:prSet custT="1"/>
      <dgm:spPr/>
      <dgm:t>
        <a:bodyPr/>
        <a:lstStyle/>
        <a:p>
          <a:r>
            <a:rPr lang="vi-VN" sz="1600" smtClean="0"/>
            <a:t>Kết hợp với các bệnh lý khác: ung thư, tăng sinh niêm mạc tử cung, sa sinh dục.</a:t>
          </a:r>
          <a:endParaRPr lang="en-US" sz="1600"/>
        </a:p>
      </dgm:t>
    </dgm:pt>
    <dgm:pt modelId="{060EB47F-1D16-4763-81F3-4C5035ED7CB2}" type="parTrans" cxnId="{702B775D-E9D6-4928-B663-02554667EB4C}">
      <dgm:prSet/>
      <dgm:spPr/>
    </dgm:pt>
    <dgm:pt modelId="{723DAD6C-EE1A-4A7A-A3DB-04CA5B90617F}" type="sibTrans" cxnId="{702B775D-E9D6-4928-B663-02554667EB4C}">
      <dgm:prSet/>
      <dgm:spPr/>
    </dgm:pt>
    <dgm:pt modelId="{F8533435-EE49-4041-9BB4-50B94F9DD261}">
      <dgm:prSet custT="1"/>
      <dgm:spPr/>
      <dgm:t>
        <a:bodyPr/>
        <a:lstStyle/>
        <a:p>
          <a:r>
            <a:rPr lang="vi-VN" sz="1600" smtClean="0"/>
            <a:t>Vô sinh, sẩy thai liên tiếp.</a:t>
          </a:r>
          <a:endParaRPr lang="en-US" sz="1600"/>
        </a:p>
      </dgm:t>
    </dgm:pt>
    <dgm:pt modelId="{7598E76D-EC66-4454-9175-1E865C503960}" type="parTrans" cxnId="{8D05624F-0610-4858-81B5-FE4FA8CD5E89}">
      <dgm:prSet/>
      <dgm:spPr/>
    </dgm:pt>
    <dgm:pt modelId="{CEF8044A-9E94-473C-A631-06C62789EC29}" type="sibTrans" cxnId="{8D05624F-0610-4858-81B5-FE4FA8CD5E89}">
      <dgm:prSet/>
      <dgm:spPr/>
    </dgm:pt>
    <dgm:pt modelId="{EB7283C0-471A-461B-92B6-A0E9FCCF4925}">
      <dgm:prSet custT="1"/>
      <dgm:spPr/>
      <dgm:t>
        <a:bodyPr/>
        <a:lstStyle/>
        <a:p>
          <a:r>
            <a:rPr lang="vi-VN" sz="1600" smtClean="0"/>
            <a:t>Khối u vùng hạ vị không phân biệt được với khối u buồng trứng. </a:t>
          </a:r>
          <a:endParaRPr lang="en-US" sz="1600"/>
        </a:p>
      </dgm:t>
    </dgm:pt>
    <dgm:pt modelId="{29963145-48EC-4B5D-B817-5443173002ED}" type="parTrans" cxnId="{8C9B70CF-7BF6-42CC-82BD-3593EB2A014F}">
      <dgm:prSet/>
      <dgm:spPr/>
    </dgm:pt>
    <dgm:pt modelId="{4B48683A-6299-4381-B6E1-3617B11F5EDC}" type="sibTrans" cxnId="{8C9B70CF-7BF6-42CC-82BD-3593EB2A014F}">
      <dgm:prSet/>
      <dgm:spPr/>
    </dgm:pt>
    <dgm:pt modelId="{E46048B3-1201-4B7F-B51B-48107CAD4E50}" type="pres">
      <dgm:prSet presAssocID="{268785D3-721D-463B-BAEF-08DDC43C3F0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7F3B15-673F-4021-9B41-685F5B6840E5}" type="pres">
      <dgm:prSet presAssocID="{96779F7F-1C23-4B5A-99C0-B4119AD07F8E}" presName="composite" presStyleCnt="0"/>
      <dgm:spPr/>
    </dgm:pt>
    <dgm:pt modelId="{9E8CE4A4-7802-4DD0-AC02-D46FB47247F9}" type="pres">
      <dgm:prSet presAssocID="{96779F7F-1C23-4B5A-99C0-B4119AD07F8E}" presName="parentText" presStyleLbl="alignNode1" presStyleIdx="0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80149-ECB8-436F-BA9A-FCFAB5F59344}" type="pres">
      <dgm:prSet presAssocID="{96779F7F-1C23-4B5A-99C0-B4119AD07F8E}" presName="descendantText" presStyleLbl="alignAcc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C3D874-35F8-4016-900F-2EE72AC39D01}" type="pres">
      <dgm:prSet presAssocID="{C56C26ED-CAA1-4CFA-A0DC-F74C2D1BBC17}" presName="sp" presStyleCnt="0"/>
      <dgm:spPr/>
    </dgm:pt>
    <dgm:pt modelId="{CBBAD9DE-C2ED-4FD3-A7AA-DE7A79B3778E}" type="pres">
      <dgm:prSet presAssocID="{81BE1D13-B3F9-47DC-ABB2-1863A1856438}" presName="composite" presStyleCnt="0"/>
      <dgm:spPr/>
    </dgm:pt>
    <dgm:pt modelId="{3B12817E-4189-4D6A-9895-6E5D6FA1D1F2}" type="pres">
      <dgm:prSet presAssocID="{81BE1D13-B3F9-47DC-ABB2-1863A1856438}" presName="parentText" presStyleLbl="alignNode1" presStyleIdx="1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657072-3125-47BF-B136-48AA39DC0BB4}" type="pres">
      <dgm:prSet presAssocID="{81BE1D13-B3F9-47DC-ABB2-1863A1856438}" presName="descendantText" presStyleLbl="alignAcc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E9E77B-F8E1-488D-AE01-D1D4B2B4206B}" type="pres">
      <dgm:prSet presAssocID="{8D52AE7A-43A5-43AF-8826-36A9F09375B3}" presName="sp" presStyleCnt="0"/>
      <dgm:spPr/>
    </dgm:pt>
    <dgm:pt modelId="{0224D706-82D0-45C8-BE0D-F6E3DDF9D488}" type="pres">
      <dgm:prSet presAssocID="{BF2B15E7-9878-475E-8704-2D34A0409091}" presName="composite" presStyleCnt="0"/>
      <dgm:spPr/>
    </dgm:pt>
    <dgm:pt modelId="{FC1513AA-4F46-4C7E-B6FC-B8C749E0CA46}" type="pres">
      <dgm:prSet presAssocID="{BF2B15E7-9878-475E-8704-2D34A0409091}" presName="parentText" presStyleLbl="alignNode1" presStyleIdx="2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3129C1-E9D2-4516-A72F-77694188E9FE}" type="pres">
      <dgm:prSet presAssocID="{BF2B15E7-9878-475E-8704-2D34A0409091}" presName="descendantText" presStyleLbl="alignAcc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DA12B6-B9F3-466D-B793-02FE4792B060}" type="pres">
      <dgm:prSet presAssocID="{58885B1E-BC81-4F1F-A912-ADFF3E138D93}" presName="sp" presStyleCnt="0"/>
      <dgm:spPr/>
    </dgm:pt>
    <dgm:pt modelId="{A5C58769-5CFA-4501-8BB7-A4B9CF0995AE}" type="pres">
      <dgm:prSet presAssocID="{3229FEB2-54CB-4445-BF5C-5FBD658A8860}" presName="composite" presStyleCnt="0"/>
      <dgm:spPr/>
    </dgm:pt>
    <dgm:pt modelId="{F380AFC1-0BDC-49DF-B7E3-4243BED539B5}" type="pres">
      <dgm:prSet presAssocID="{3229FEB2-54CB-4445-BF5C-5FBD658A8860}" presName="parentText" presStyleLbl="alignNode1" presStyleIdx="3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9DF83F-E535-43EA-A433-13BE06570271}" type="pres">
      <dgm:prSet presAssocID="{3229FEB2-54CB-4445-BF5C-5FBD658A8860}" presName="descendantText" presStyleLbl="alignAcc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DA8609-0163-4E77-B301-429E1F086E70}" type="pres">
      <dgm:prSet presAssocID="{40D23BAD-E42F-49D8-848A-A57E33C9257D}" presName="sp" presStyleCnt="0"/>
      <dgm:spPr/>
    </dgm:pt>
    <dgm:pt modelId="{CBC4962C-2C98-4615-8092-DA29046165F9}" type="pres">
      <dgm:prSet presAssocID="{CF2D1887-648D-4BC3-90E7-726589D63E7B}" presName="composite" presStyleCnt="0"/>
      <dgm:spPr/>
    </dgm:pt>
    <dgm:pt modelId="{7E5E435A-FE8A-4DEE-8566-E6BF1C53DC28}" type="pres">
      <dgm:prSet presAssocID="{CF2D1887-648D-4BC3-90E7-726589D63E7B}" presName="parentText" presStyleLbl="alignNode1" presStyleIdx="4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78B95A-3A4F-4281-B774-72CD285040E8}" type="pres">
      <dgm:prSet presAssocID="{CF2D1887-648D-4BC3-90E7-726589D63E7B}" presName="descendantText" presStyleLbl="alignAcc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289F39-8F56-43E0-AE60-537B67C7820C}" type="pres">
      <dgm:prSet presAssocID="{65BEBBA0-BE67-4FDA-98D6-47E9B7C59756}" presName="sp" presStyleCnt="0"/>
      <dgm:spPr/>
    </dgm:pt>
    <dgm:pt modelId="{15BDA45C-047B-49DF-9F37-6235DF72527E}" type="pres">
      <dgm:prSet presAssocID="{DCAEA113-9561-442B-B611-84894A8762FC}" presName="composite" presStyleCnt="0"/>
      <dgm:spPr/>
    </dgm:pt>
    <dgm:pt modelId="{4A41AFA6-B265-40B0-B6C9-77B683476FE9}" type="pres">
      <dgm:prSet presAssocID="{DCAEA113-9561-442B-B611-84894A8762FC}" presName="parentText" presStyleLbl="alignNode1" presStyleIdx="5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D00D2D-2EC9-40A8-88E4-93DCB41B57B4}" type="pres">
      <dgm:prSet presAssocID="{DCAEA113-9561-442B-B611-84894A8762FC}" presName="descendantText" presStyleLbl="alignAcc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66CAA4-C5A3-4745-853A-0FA5D91115F6}" type="pres">
      <dgm:prSet presAssocID="{0BF44F85-FCC1-4991-9497-A6A539C3B13A}" presName="sp" presStyleCnt="0"/>
      <dgm:spPr/>
    </dgm:pt>
    <dgm:pt modelId="{E7EF4F1D-8F88-4CAF-96C6-CEF8980BC029}" type="pres">
      <dgm:prSet presAssocID="{E4196DCF-2897-4DB1-B719-E951F96F6EFD}" presName="composite" presStyleCnt="0"/>
      <dgm:spPr/>
    </dgm:pt>
    <dgm:pt modelId="{061D7F1C-A4ED-4D0B-9207-6986C20E5BDF}" type="pres">
      <dgm:prSet presAssocID="{E4196DCF-2897-4DB1-B719-E951F96F6EFD}" presName="parentText" presStyleLbl="alignNode1" presStyleIdx="6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0715F8-77FB-4AE1-81A6-9AB57AF5E0CA}" type="pres">
      <dgm:prSet presAssocID="{E4196DCF-2897-4DB1-B719-E951F96F6EFD}" presName="descendantText" presStyleLbl="alignAcc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0565AE-262E-4CF6-8E78-2437D8F6898E}" type="pres">
      <dgm:prSet presAssocID="{3FF68FF3-9B00-466C-B80D-3E7484584BE3}" presName="sp" presStyleCnt="0"/>
      <dgm:spPr/>
    </dgm:pt>
    <dgm:pt modelId="{8402D97F-0571-49C3-A6FF-10BCADFE3366}" type="pres">
      <dgm:prSet presAssocID="{FAD14097-B6FF-4AA5-97DC-55A8A5E56909}" presName="composite" presStyleCnt="0"/>
      <dgm:spPr/>
    </dgm:pt>
    <dgm:pt modelId="{DB0615E4-BFD4-42FE-B6F2-40E4040937C4}" type="pres">
      <dgm:prSet presAssocID="{FAD14097-B6FF-4AA5-97DC-55A8A5E56909}" presName="parentText" presStyleLbl="alignNode1" presStyleIdx="7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1E34A5-C718-462E-9592-16EE68647C37}" type="pres">
      <dgm:prSet presAssocID="{FAD14097-B6FF-4AA5-97DC-55A8A5E56909}" presName="descendantText" presStyleLbl="alignAcc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795DEB-2B99-42CE-BFE2-0EB3425958D9}" type="pres">
      <dgm:prSet presAssocID="{9606FB58-8BB7-4CB4-BA79-ABC861405D47}" presName="sp" presStyleCnt="0"/>
      <dgm:spPr/>
    </dgm:pt>
    <dgm:pt modelId="{EB8D0CF6-08C2-4C2A-BB2E-82C279D26219}" type="pres">
      <dgm:prSet presAssocID="{8031404A-8A90-4031-8BA7-846331429CBE}" presName="composite" presStyleCnt="0"/>
      <dgm:spPr/>
    </dgm:pt>
    <dgm:pt modelId="{B9A3090B-0234-4D4C-ADF6-114D7B465F54}" type="pres">
      <dgm:prSet presAssocID="{8031404A-8A90-4031-8BA7-846331429CBE}" presName="parentText" presStyleLbl="alignNode1" presStyleIdx="8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8B216E-0177-4CB5-9CFE-DF0FD63287A2}" type="pres">
      <dgm:prSet presAssocID="{8031404A-8A90-4031-8BA7-846331429CBE}" presName="descendantText" presStyleLbl="alignAcc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21DFB0-499A-4F49-A252-549F05B5E5FA}" type="presOf" srcId="{D6EEF727-8F43-4FFD-B848-1FB5648CCB24}" destId="{2A657072-3125-47BF-B136-48AA39DC0BB4}" srcOrd="0" destOrd="0" presId="urn:microsoft.com/office/officeart/2005/8/layout/chevron2"/>
    <dgm:cxn modelId="{FFCD0322-92FE-4B1F-9DA2-342E736E515B}" srcId="{268785D3-721D-463B-BAEF-08DDC43C3F06}" destId="{DCAEA113-9561-442B-B611-84894A8762FC}" srcOrd="5" destOrd="0" parTransId="{495FC469-70F4-4275-BF5F-8C7DE8CD2A8C}" sibTransId="{0BF44F85-FCC1-4991-9497-A6A539C3B13A}"/>
    <dgm:cxn modelId="{798D04AA-96A8-4C79-A04E-2B05D89EA451}" type="presOf" srcId="{FAD14097-B6FF-4AA5-97DC-55A8A5E56909}" destId="{DB0615E4-BFD4-42FE-B6F2-40E4040937C4}" srcOrd="0" destOrd="0" presId="urn:microsoft.com/office/officeart/2005/8/layout/chevron2"/>
    <dgm:cxn modelId="{33D9A188-FFC5-48B9-8802-69D58931EF95}" type="presOf" srcId="{E0E519C8-FC0F-4E4B-9612-95B75561A9BC}" destId="{D0080149-ECB8-436F-BA9A-FCFAB5F59344}" srcOrd="0" destOrd="0" presId="urn:microsoft.com/office/officeart/2005/8/layout/chevron2"/>
    <dgm:cxn modelId="{74BA681E-52C2-4838-AE74-E6DBBA394AE0}" srcId="{268785D3-721D-463B-BAEF-08DDC43C3F06}" destId="{3229FEB2-54CB-4445-BF5C-5FBD658A8860}" srcOrd="3" destOrd="0" parTransId="{00F53438-C34D-435F-B944-FDF4631861FA}" sibTransId="{40D23BAD-E42F-49D8-848A-A57E33C9257D}"/>
    <dgm:cxn modelId="{1A093021-D16F-4F3D-8AB5-18E3F6AEDF07}" type="presOf" srcId="{2E0CF4F2-3A50-4BD0-A194-410138CE42BF}" destId="{BC3129C1-E9D2-4516-A72F-77694188E9FE}" srcOrd="0" destOrd="0" presId="urn:microsoft.com/office/officeart/2005/8/layout/chevron2"/>
    <dgm:cxn modelId="{9C952986-3846-423D-B8AC-C85FBA883C78}" type="presOf" srcId="{BF2B15E7-9878-475E-8704-2D34A0409091}" destId="{FC1513AA-4F46-4C7E-B6FC-B8C749E0CA46}" srcOrd="0" destOrd="0" presId="urn:microsoft.com/office/officeart/2005/8/layout/chevron2"/>
    <dgm:cxn modelId="{7DCC5B6B-F323-4CFD-A97A-50FE7935154A}" type="presOf" srcId="{96779F7F-1C23-4B5A-99C0-B4119AD07F8E}" destId="{9E8CE4A4-7802-4DD0-AC02-D46FB47247F9}" srcOrd="0" destOrd="0" presId="urn:microsoft.com/office/officeart/2005/8/layout/chevron2"/>
    <dgm:cxn modelId="{E9A3D081-55E7-4238-9578-71B997253013}" type="presOf" srcId="{81BE1D13-B3F9-47DC-ABB2-1863A1856438}" destId="{3B12817E-4189-4D6A-9895-6E5D6FA1D1F2}" srcOrd="0" destOrd="0" presId="urn:microsoft.com/office/officeart/2005/8/layout/chevron2"/>
    <dgm:cxn modelId="{085EA7BE-C426-4DB3-A4D0-9735C8F19A13}" type="presOf" srcId="{268785D3-721D-463B-BAEF-08DDC43C3F06}" destId="{E46048B3-1201-4B7F-B51B-48107CAD4E50}" srcOrd="0" destOrd="0" presId="urn:microsoft.com/office/officeart/2005/8/layout/chevron2"/>
    <dgm:cxn modelId="{180E6AF0-B91A-42E9-951D-6F8FA868A4CA}" srcId="{96779F7F-1C23-4B5A-99C0-B4119AD07F8E}" destId="{E0E519C8-FC0F-4E4B-9612-95B75561A9BC}" srcOrd="0" destOrd="0" parTransId="{B2047B43-1682-4BD5-8332-6C1A670F2C6D}" sibTransId="{01361CE2-9AB2-4F41-B306-14A5F505B079}"/>
    <dgm:cxn modelId="{0242A731-4B69-46A1-BB27-E4FFC2F1CF52}" srcId="{BF2B15E7-9878-475E-8704-2D34A0409091}" destId="{2E0CF4F2-3A50-4BD0-A194-410138CE42BF}" srcOrd="0" destOrd="0" parTransId="{948D3EFC-E920-44A9-9EE9-9E705D3782B8}" sibTransId="{D60058FC-3E4C-4A56-AFFC-40249CF161AC}"/>
    <dgm:cxn modelId="{0F075568-1A6F-455E-873B-B50537F659CC}" type="presOf" srcId="{EB7283C0-471A-461B-92B6-A0E9FCCF4925}" destId="{CF8B216E-0177-4CB5-9CFE-DF0FD63287A2}" srcOrd="0" destOrd="0" presId="urn:microsoft.com/office/officeart/2005/8/layout/chevron2"/>
    <dgm:cxn modelId="{A952F152-4C3B-4B74-9132-780FD91A83A7}" srcId="{268785D3-721D-463B-BAEF-08DDC43C3F06}" destId="{8031404A-8A90-4031-8BA7-846331429CBE}" srcOrd="8" destOrd="0" parTransId="{25C62D69-A2B9-417E-82BD-1FA415F48DD0}" sibTransId="{CB217D41-EDE8-44E1-99EF-6FFD8F68C8BB}"/>
    <dgm:cxn modelId="{24E3B53E-994E-4BB9-A013-20875A0EE639}" type="presOf" srcId="{5AD58F52-EC89-434A-B66D-3F00CA69F666}" destId="{2E0715F8-77FB-4AE1-81A6-9AB57AF5E0CA}" srcOrd="0" destOrd="0" presId="urn:microsoft.com/office/officeart/2005/8/layout/chevron2"/>
    <dgm:cxn modelId="{92F3928B-95A0-4042-9795-00B1133D9C8E}" srcId="{3229FEB2-54CB-4445-BF5C-5FBD658A8860}" destId="{CDA4122E-FB6C-4783-A426-7AEC6AC823E4}" srcOrd="0" destOrd="0" parTransId="{9CC0FA4F-04BF-486D-8328-6E88087D9FE2}" sibTransId="{17DEF37C-7703-4A9C-B780-A5F2F707E74E}"/>
    <dgm:cxn modelId="{5FC71A2B-209F-48FB-837A-F729B366DE68}" srcId="{DCAEA113-9561-442B-B611-84894A8762FC}" destId="{43984ACC-F619-4855-8326-2EC5A270A945}" srcOrd="0" destOrd="0" parTransId="{847E7F7D-AEC2-44B7-A1E0-714B3ACCA558}" sibTransId="{CAC368CC-DC49-49B1-AF70-CDAC991D464E}"/>
    <dgm:cxn modelId="{8C9B70CF-7BF6-42CC-82BD-3593EB2A014F}" srcId="{8031404A-8A90-4031-8BA7-846331429CBE}" destId="{EB7283C0-471A-461B-92B6-A0E9FCCF4925}" srcOrd="0" destOrd="0" parTransId="{29963145-48EC-4B5D-B817-5443173002ED}" sibTransId="{4B48683A-6299-4381-B6E1-3617B11F5EDC}"/>
    <dgm:cxn modelId="{9592A8FA-1E05-41B3-8232-4D872FB2E3B4}" type="presOf" srcId="{3229FEB2-54CB-4445-BF5C-5FBD658A8860}" destId="{F380AFC1-0BDC-49DF-B7E3-4243BED539B5}" srcOrd="0" destOrd="0" presId="urn:microsoft.com/office/officeart/2005/8/layout/chevron2"/>
    <dgm:cxn modelId="{53474EA0-AA18-409C-BDA1-B93DC4828273}" type="presOf" srcId="{B46DBBB5-505A-4742-917F-FB7F5B97F5F0}" destId="{1378B95A-3A4F-4281-B774-72CD285040E8}" srcOrd="0" destOrd="0" presId="urn:microsoft.com/office/officeart/2005/8/layout/chevron2"/>
    <dgm:cxn modelId="{278F6BB4-7415-4DC6-A04B-A8CA37561264}" type="presOf" srcId="{DCAEA113-9561-442B-B611-84894A8762FC}" destId="{4A41AFA6-B265-40B0-B6C9-77B683476FE9}" srcOrd="0" destOrd="0" presId="urn:microsoft.com/office/officeart/2005/8/layout/chevron2"/>
    <dgm:cxn modelId="{81893604-2B59-4BAA-9E74-7276740EA8AC}" type="presOf" srcId="{8031404A-8A90-4031-8BA7-846331429CBE}" destId="{B9A3090B-0234-4D4C-ADF6-114D7B465F54}" srcOrd="0" destOrd="0" presId="urn:microsoft.com/office/officeart/2005/8/layout/chevron2"/>
    <dgm:cxn modelId="{2C2924F5-35E7-446A-8595-889AA4AE8F0F}" type="presOf" srcId="{CF2D1887-648D-4BC3-90E7-726589D63E7B}" destId="{7E5E435A-FE8A-4DEE-8566-E6BF1C53DC28}" srcOrd="0" destOrd="0" presId="urn:microsoft.com/office/officeart/2005/8/layout/chevron2"/>
    <dgm:cxn modelId="{47BA607A-EA56-4699-81DB-47F907D941EB}" type="presOf" srcId="{E4196DCF-2897-4DB1-B719-E951F96F6EFD}" destId="{061D7F1C-A4ED-4D0B-9207-6986C20E5BDF}" srcOrd="0" destOrd="0" presId="urn:microsoft.com/office/officeart/2005/8/layout/chevron2"/>
    <dgm:cxn modelId="{06B1DC61-BCB6-4AE4-AEE5-21D56C3ED724}" srcId="{268785D3-721D-463B-BAEF-08DDC43C3F06}" destId="{81BE1D13-B3F9-47DC-ABB2-1863A1856438}" srcOrd="1" destOrd="0" parTransId="{E7787832-01C4-4E72-9F02-EDDCA586312B}" sibTransId="{8D52AE7A-43A5-43AF-8826-36A9F09375B3}"/>
    <dgm:cxn modelId="{7B6BE208-6F99-4BA2-98FF-4CA84F3C22B7}" type="presOf" srcId="{43984ACC-F619-4855-8326-2EC5A270A945}" destId="{1DD00D2D-2EC9-40A8-88E4-93DCB41B57B4}" srcOrd="0" destOrd="0" presId="urn:microsoft.com/office/officeart/2005/8/layout/chevron2"/>
    <dgm:cxn modelId="{68951D50-1224-4DFC-A1A0-A43BABDC9F20}" srcId="{CF2D1887-648D-4BC3-90E7-726589D63E7B}" destId="{B46DBBB5-505A-4742-917F-FB7F5B97F5F0}" srcOrd="0" destOrd="0" parTransId="{52288B38-4DE2-48C7-8926-E64A0BBD181C}" sibTransId="{783AF006-39A5-49A8-B295-548687C7B636}"/>
    <dgm:cxn modelId="{89972471-CF1C-4CD7-8CE0-3AC1C4B48FC2}" srcId="{81BE1D13-B3F9-47DC-ABB2-1863A1856438}" destId="{D6EEF727-8F43-4FFD-B848-1FB5648CCB24}" srcOrd="0" destOrd="0" parTransId="{B69A3460-C580-4C0F-BBFD-11DF71A96B29}" sibTransId="{9701FDE3-94C9-42EE-B7E2-2980DF6554B5}"/>
    <dgm:cxn modelId="{300E6532-DF76-4B78-812C-7D60892D3766}" srcId="{268785D3-721D-463B-BAEF-08DDC43C3F06}" destId="{BF2B15E7-9878-475E-8704-2D34A0409091}" srcOrd="2" destOrd="0" parTransId="{1E7207CF-1B40-4020-8094-0CAA7C424657}" sibTransId="{58885B1E-BC81-4F1F-A912-ADFF3E138D93}"/>
    <dgm:cxn modelId="{BE2228F3-242B-4544-9130-0B4395B4BCD8}" srcId="{268785D3-721D-463B-BAEF-08DDC43C3F06}" destId="{E4196DCF-2897-4DB1-B719-E951F96F6EFD}" srcOrd="6" destOrd="0" parTransId="{415623B3-2265-4D28-B5D2-547F62A9CBAA}" sibTransId="{3FF68FF3-9B00-466C-B80D-3E7484584BE3}"/>
    <dgm:cxn modelId="{8D05624F-0610-4858-81B5-FE4FA8CD5E89}" srcId="{FAD14097-B6FF-4AA5-97DC-55A8A5E56909}" destId="{F8533435-EE49-4041-9BB4-50B94F9DD261}" srcOrd="0" destOrd="0" parTransId="{7598E76D-EC66-4454-9175-1E865C503960}" sibTransId="{CEF8044A-9E94-473C-A631-06C62789EC29}"/>
    <dgm:cxn modelId="{33906986-C793-4361-8C33-D512C6269E6E}" srcId="{268785D3-721D-463B-BAEF-08DDC43C3F06}" destId="{96779F7F-1C23-4B5A-99C0-B4119AD07F8E}" srcOrd="0" destOrd="0" parTransId="{D71ECCC1-7CDE-45A3-8C96-FA9378AE3C49}" sibTransId="{C56C26ED-CAA1-4CFA-A0DC-F74C2D1BBC17}"/>
    <dgm:cxn modelId="{247B8FA2-C469-4920-A744-1199C608413E}" srcId="{268785D3-721D-463B-BAEF-08DDC43C3F06}" destId="{CF2D1887-648D-4BC3-90E7-726589D63E7B}" srcOrd="4" destOrd="0" parTransId="{0490D1D5-1B51-4FE7-A5D9-A48E994CDBA8}" sibTransId="{65BEBBA0-BE67-4FDA-98D6-47E9B7C59756}"/>
    <dgm:cxn modelId="{2251288B-FA9B-43C6-884C-4C4ED735AC7F}" type="presOf" srcId="{F8533435-EE49-4041-9BB4-50B94F9DD261}" destId="{491E34A5-C718-462E-9592-16EE68647C37}" srcOrd="0" destOrd="0" presId="urn:microsoft.com/office/officeart/2005/8/layout/chevron2"/>
    <dgm:cxn modelId="{ABFBAEFB-F4D4-4CEF-B17F-7149623CCF47}" type="presOf" srcId="{CDA4122E-FB6C-4783-A426-7AEC6AC823E4}" destId="{399DF83F-E535-43EA-A433-13BE06570271}" srcOrd="0" destOrd="0" presId="urn:microsoft.com/office/officeart/2005/8/layout/chevron2"/>
    <dgm:cxn modelId="{702B775D-E9D6-4928-B663-02554667EB4C}" srcId="{E4196DCF-2897-4DB1-B719-E951F96F6EFD}" destId="{5AD58F52-EC89-434A-B66D-3F00CA69F666}" srcOrd="0" destOrd="0" parTransId="{060EB47F-1D16-4763-81F3-4C5035ED7CB2}" sibTransId="{723DAD6C-EE1A-4A7A-A3DB-04CA5B90617F}"/>
    <dgm:cxn modelId="{CA2BDFCD-59E8-4C52-93AC-72BF3449AB08}" srcId="{268785D3-721D-463B-BAEF-08DDC43C3F06}" destId="{FAD14097-B6FF-4AA5-97DC-55A8A5E56909}" srcOrd="7" destOrd="0" parTransId="{F7090227-9BF5-4F24-B3FC-828D4A5AB74B}" sibTransId="{9606FB58-8BB7-4CB4-BA79-ABC861405D47}"/>
    <dgm:cxn modelId="{1E076D85-0D47-46C4-9024-094782AE7C90}" type="presParOf" srcId="{E46048B3-1201-4B7F-B51B-48107CAD4E50}" destId="{887F3B15-673F-4021-9B41-685F5B6840E5}" srcOrd="0" destOrd="0" presId="urn:microsoft.com/office/officeart/2005/8/layout/chevron2"/>
    <dgm:cxn modelId="{FD422C82-1B7A-4D55-9BD2-3A7C6998C132}" type="presParOf" srcId="{887F3B15-673F-4021-9B41-685F5B6840E5}" destId="{9E8CE4A4-7802-4DD0-AC02-D46FB47247F9}" srcOrd="0" destOrd="0" presId="urn:microsoft.com/office/officeart/2005/8/layout/chevron2"/>
    <dgm:cxn modelId="{47A596C4-AE7F-4C96-AE86-03FC224D6476}" type="presParOf" srcId="{887F3B15-673F-4021-9B41-685F5B6840E5}" destId="{D0080149-ECB8-436F-BA9A-FCFAB5F59344}" srcOrd="1" destOrd="0" presId="urn:microsoft.com/office/officeart/2005/8/layout/chevron2"/>
    <dgm:cxn modelId="{144C4C2D-2409-41E5-AFBA-269300DB70DA}" type="presParOf" srcId="{E46048B3-1201-4B7F-B51B-48107CAD4E50}" destId="{9FC3D874-35F8-4016-900F-2EE72AC39D01}" srcOrd="1" destOrd="0" presId="urn:microsoft.com/office/officeart/2005/8/layout/chevron2"/>
    <dgm:cxn modelId="{CB85FA05-BEBF-43D0-97A4-E866CBA223A2}" type="presParOf" srcId="{E46048B3-1201-4B7F-B51B-48107CAD4E50}" destId="{CBBAD9DE-C2ED-4FD3-A7AA-DE7A79B3778E}" srcOrd="2" destOrd="0" presId="urn:microsoft.com/office/officeart/2005/8/layout/chevron2"/>
    <dgm:cxn modelId="{169BB8A5-CEBE-415E-8F23-C29E94EBFDDE}" type="presParOf" srcId="{CBBAD9DE-C2ED-4FD3-A7AA-DE7A79B3778E}" destId="{3B12817E-4189-4D6A-9895-6E5D6FA1D1F2}" srcOrd="0" destOrd="0" presId="urn:microsoft.com/office/officeart/2005/8/layout/chevron2"/>
    <dgm:cxn modelId="{0C1B26FA-4C39-470D-AF9B-DC17397AC996}" type="presParOf" srcId="{CBBAD9DE-C2ED-4FD3-A7AA-DE7A79B3778E}" destId="{2A657072-3125-47BF-B136-48AA39DC0BB4}" srcOrd="1" destOrd="0" presId="urn:microsoft.com/office/officeart/2005/8/layout/chevron2"/>
    <dgm:cxn modelId="{63A4F357-90B4-4971-8CEA-E3A2318D4143}" type="presParOf" srcId="{E46048B3-1201-4B7F-B51B-48107CAD4E50}" destId="{D4E9E77B-F8E1-488D-AE01-D1D4B2B4206B}" srcOrd="3" destOrd="0" presId="urn:microsoft.com/office/officeart/2005/8/layout/chevron2"/>
    <dgm:cxn modelId="{0E3A5447-81A4-4360-B750-E5ED61BCC5D5}" type="presParOf" srcId="{E46048B3-1201-4B7F-B51B-48107CAD4E50}" destId="{0224D706-82D0-45C8-BE0D-F6E3DDF9D488}" srcOrd="4" destOrd="0" presId="urn:microsoft.com/office/officeart/2005/8/layout/chevron2"/>
    <dgm:cxn modelId="{4A06D3C6-E803-4F0D-BB63-3A8BC4B0946A}" type="presParOf" srcId="{0224D706-82D0-45C8-BE0D-F6E3DDF9D488}" destId="{FC1513AA-4F46-4C7E-B6FC-B8C749E0CA46}" srcOrd="0" destOrd="0" presId="urn:microsoft.com/office/officeart/2005/8/layout/chevron2"/>
    <dgm:cxn modelId="{3C1C6FB0-8A37-494E-A3BE-92805E0862EA}" type="presParOf" srcId="{0224D706-82D0-45C8-BE0D-F6E3DDF9D488}" destId="{BC3129C1-E9D2-4516-A72F-77694188E9FE}" srcOrd="1" destOrd="0" presId="urn:microsoft.com/office/officeart/2005/8/layout/chevron2"/>
    <dgm:cxn modelId="{7F6661EF-F1AB-4E07-8A11-BD633FD5F4E6}" type="presParOf" srcId="{E46048B3-1201-4B7F-B51B-48107CAD4E50}" destId="{4ADA12B6-B9F3-466D-B793-02FE4792B060}" srcOrd="5" destOrd="0" presId="urn:microsoft.com/office/officeart/2005/8/layout/chevron2"/>
    <dgm:cxn modelId="{3D52E4B0-385A-4823-A133-C8E515750E63}" type="presParOf" srcId="{E46048B3-1201-4B7F-B51B-48107CAD4E50}" destId="{A5C58769-5CFA-4501-8BB7-A4B9CF0995AE}" srcOrd="6" destOrd="0" presId="urn:microsoft.com/office/officeart/2005/8/layout/chevron2"/>
    <dgm:cxn modelId="{A61D4512-7FF9-49A8-AAD9-10C8A17C590E}" type="presParOf" srcId="{A5C58769-5CFA-4501-8BB7-A4B9CF0995AE}" destId="{F380AFC1-0BDC-49DF-B7E3-4243BED539B5}" srcOrd="0" destOrd="0" presId="urn:microsoft.com/office/officeart/2005/8/layout/chevron2"/>
    <dgm:cxn modelId="{0FEB0C86-1960-4999-9809-A0C999D6CADD}" type="presParOf" srcId="{A5C58769-5CFA-4501-8BB7-A4B9CF0995AE}" destId="{399DF83F-E535-43EA-A433-13BE06570271}" srcOrd="1" destOrd="0" presId="urn:microsoft.com/office/officeart/2005/8/layout/chevron2"/>
    <dgm:cxn modelId="{0539846E-B09C-4F68-97F3-C5FD29F4B2C8}" type="presParOf" srcId="{E46048B3-1201-4B7F-B51B-48107CAD4E50}" destId="{C7DA8609-0163-4E77-B301-429E1F086E70}" srcOrd="7" destOrd="0" presId="urn:microsoft.com/office/officeart/2005/8/layout/chevron2"/>
    <dgm:cxn modelId="{4332DA9E-3A2C-472E-8AC8-F2D2BAA05E3C}" type="presParOf" srcId="{E46048B3-1201-4B7F-B51B-48107CAD4E50}" destId="{CBC4962C-2C98-4615-8092-DA29046165F9}" srcOrd="8" destOrd="0" presId="urn:microsoft.com/office/officeart/2005/8/layout/chevron2"/>
    <dgm:cxn modelId="{B6CFB728-0EEB-47CA-8F4B-7B65CB34FFCC}" type="presParOf" srcId="{CBC4962C-2C98-4615-8092-DA29046165F9}" destId="{7E5E435A-FE8A-4DEE-8566-E6BF1C53DC28}" srcOrd="0" destOrd="0" presId="urn:microsoft.com/office/officeart/2005/8/layout/chevron2"/>
    <dgm:cxn modelId="{E07A1831-C0C3-4E8A-8B3B-4459A0B9745B}" type="presParOf" srcId="{CBC4962C-2C98-4615-8092-DA29046165F9}" destId="{1378B95A-3A4F-4281-B774-72CD285040E8}" srcOrd="1" destOrd="0" presId="urn:microsoft.com/office/officeart/2005/8/layout/chevron2"/>
    <dgm:cxn modelId="{32D0E56A-1929-44CD-975F-C5DCCC929778}" type="presParOf" srcId="{E46048B3-1201-4B7F-B51B-48107CAD4E50}" destId="{41289F39-8F56-43E0-AE60-537B67C7820C}" srcOrd="9" destOrd="0" presId="urn:microsoft.com/office/officeart/2005/8/layout/chevron2"/>
    <dgm:cxn modelId="{D9C1B376-3167-4D54-918D-03B24192BEAF}" type="presParOf" srcId="{E46048B3-1201-4B7F-B51B-48107CAD4E50}" destId="{15BDA45C-047B-49DF-9F37-6235DF72527E}" srcOrd="10" destOrd="0" presId="urn:microsoft.com/office/officeart/2005/8/layout/chevron2"/>
    <dgm:cxn modelId="{42537059-0543-47CF-A733-9977B0F4A25E}" type="presParOf" srcId="{15BDA45C-047B-49DF-9F37-6235DF72527E}" destId="{4A41AFA6-B265-40B0-B6C9-77B683476FE9}" srcOrd="0" destOrd="0" presId="urn:microsoft.com/office/officeart/2005/8/layout/chevron2"/>
    <dgm:cxn modelId="{F99702B4-CBAA-47BD-A99E-F7198EB6ABA0}" type="presParOf" srcId="{15BDA45C-047B-49DF-9F37-6235DF72527E}" destId="{1DD00D2D-2EC9-40A8-88E4-93DCB41B57B4}" srcOrd="1" destOrd="0" presId="urn:microsoft.com/office/officeart/2005/8/layout/chevron2"/>
    <dgm:cxn modelId="{EF8B1FC7-EAC4-48BD-A403-F9FDA8603B45}" type="presParOf" srcId="{E46048B3-1201-4B7F-B51B-48107CAD4E50}" destId="{BB66CAA4-C5A3-4745-853A-0FA5D91115F6}" srcOrd="11" destOrd="0" presId="urn:microsoft.com/office/officeart/2005/8/layout/chevron2"/>
    <dgm:cxn modelId="{CD09DB5B-346E-42B0-8E4E-DB8C83E06C97}" type="presParOf" srcId="{E46048B3-1201-4B7F-B51B-48107CAD4E50}" destId="{E7EF4F1D-8F88-4CAF-96C6-CEF8980BC029}" srcOrd="12" destOrd="0" presId="urn:microsoft.com/office/officeart/2005/8/layout/chevron2"/>
    <dgm:cxn modelId="{577CF232-081A-4B6E-8CC0-D71674A456D1}" type="presParOf" srcId="{E7EF4F1D-8F88-4CAF-96C6-CEF8980BC029}" destId="{061D7F1C-A4ED-4D0B-9207-6986C20E5BDF}" srcOrd="0" destOrd="0" presId="urn:microsoft.com/office/officeart/2005/8/layout/chevron2"/>
    <dgm:cxn modelId="{9B38B9E4-6D8F-481F-960E-6B73AA883A1A}" type="presParOf" srcId="{E7EF4F1D-8F88-4CAF-96C6-CEF8980BC029}" destId="{2E0715F8-77FB-4AE1-81A6-9AB57AF5E0CA}" srcOrd="1" destOrd="0" presId="urn:microsoft.com/office/officeart/2005/8/layout/chevron2"/>
    <dgm:cxn modelId="{3440CAF0-960A-4A59-9A5C-6C137921E7DF}" type="presParOf" srcId="{E46048B3-1201-4B7F-B51B-48107CAD4E50}" destId="{FA0565AE-262E-4CF6-8E78-2437D8F6898E}" srcOrd="13" destOrd="0" presId="urn:microsoft.com/office/officeart/2005/8/layout/chevron2"/>
    <dgm:cxn modelId="{C0D44C51-97D6-4642-A921-7EE026AFBEE5}" type="presParOf" srcId="{E46048B3-1201-4B7F-B51B-48107CAD4E50}" destId="{8402D97F-0571-49C3-A6FF-10BCADFE3366}" srcOrd="14" destOrd="0" presId="urn:microsoft.com/office/officeart/2005/8/layout/chevron2"/>
    <dgm:cxn modelId="{ACFD5A39-7899-4D57-B575-DDD875EFEB64}" type="presParOf" srcId="{8402D97F-0571-49C3-A6FF-10BCADFE3366}" destId="{DB0615E4-BFD4-42FE-B6F2-40E4040937C4}" srcOrd="0" destOrd="0" presId="urn:microsoft.com/office/officeart/2005/8/layout/chevron2"/>
    <dgm:cxn modelId="{696F8C8C-885D-4A34-A630-BE2D797A35BC}" type="presParOf" srcId="{8402D97F-0571-49C3-A6FF-10BCADFE3366}" destId="{491E34A5-C718-462E-9592-16EE68647C37}" srcOrd="1" destOrd="0" presId="urn:microsoft.com/office/officeart/2005/8/layout/chevron2"/>
    <dgm:cxn modelId="{4696CF1A-CB65-42D2-90D1-800488706969}" type="presParOf" srcId="{E46048B3-1201-4B7F-B51B-48107CAD4E50}" destId="{C9795DEB-2B99-42CE-BFE2-0EB3425958D9}" srcOrd="15" destOrd="0" presId="urn:microsoft.com/office/officeart/2005/8/layout/chevron2"/>
    <dgm:cxn modelId="{352B4E96-3AE8-4A51-BDBC-26DC4ACA558B}" type="presParOf" srcId="{E46048B3-1201-4B7F-B51B-48107CAD4E50}" destId="{EB8D0CF6-08C2-4C2A-BB2E-82C279D26219}" srcOrd="16" destOrd="0" presId="urn:microsoft.com/office/officeart/2005/8/layout/chevron2"/>
    <dgm:cxn modelId="{037E7789-6567-4A1A-8D0D-0842B8205F83}" type="presParOf" srcId="{EB8D0CF6-08C2-4C2A-BB2E-82C279D26219}" destId="{B9A3090B-0234-4D4C-ADF6-114D7B465F54}" srcOrd="0" destOrd="0" presId="urn:microsoft.com/office/officeart/2005/8/layout/chevron2"/>
    <dgm:cxn modelId="{2291A114-456E-48D7-A9BB-31AE7392A427}" type="presParOf" srcId="{EB8D0CF6-08C2-4C2A-BB2E-82C279D26219}" destId="{CF8B216E-0177-4CB5-9CFE-DF0FD63287A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5B74843-C027-458C-86A5-EE29BB971C28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C14F6C-2462-4D4A-89A3-446486C4D720}">
      <dgm:prSet phldrT="[Text]"/>
      <dgm:spPr/>
      <dgm:t>
        <a:bodyPr/>
        <a:lstStyle/>
        <a:p>
          <a:r>
            <a:rPr lang="vi-VN" b="1" smtClean="0"/>
            <a:t>U xơ tử cung có chỉ định phẫu thuật</a:t>
          </a:r>
          <a:endParaRPr lang="en-US" b="1"/>
        </a:p>
      </dgm:t>
    </dgm:pt>
    <dgm:pt modelId="{A9011866-D7EB-4EB6-B4B7-E6BC63E7C013}" type="parTrans" cxnId="{C8B10575-4346-4DE4-9334-B0B93121A9F0}">
      <dgm:prSet/>
      <dgm:spPr/>
      <dgm:t>
        <a:bodyPr/>
        <a:lstStyle/>
        <a:p>
          <a:endParaRPr lang="en-US"/>
        </a:p>
      </dgm:t>
    </dgm:pt>
    <dgm:pt modelId="{E649B250-51F0-4E17-A2B1-F67591983CBC}" type="sibTrans" cxnId="{C8B10575-4346-4DE4-9334-B0B93121A9F0}">
      <dgm:prSet/>
      <dgm:spPr/>
      <dgm:t>
        <a:bodyPr/>
        <a:lstStyle/>
        <a:p>
          <a:endParaRPr lang="en-US"/>
        </a:p>
      </dgm:t>
    </dgm:pt>
    <dgm:pt modelId="{2324F0E5-C5FB-4F25-B22F-4C3F4BCA517E}">
      <dgm:prSet phldrT="[Text]"/>
      <dgm:spPr/>
      <dgm:t>
        <a:bodyPr/>
        <a:lstStyle/>
        <a:p>
          <a:r>
            <a:rPr lang="vi-VN" smtClean="0"/>
            <a:t>Mổ Hở</a:t>
          </a:r>
          <a:endParaRPr lang="en-US"/>
        </a:p>
      </dgm:t>
    </dgm:pt>
    <dgm:pt modelId="{754B80CF-92E7-44AE-8F53-74CEDC3C544D}" type="parTrans" cxnId="{63AB48A3-33C6-475C-90A2-40BA1012FBAC}">
      <dgm:prSet/>
      <dgm:spPr/>
      <dgm:t>
        <a:bodyPr/>
        <a:lstStyle/>
        <a:p>
          <a:endParaRPr lang="en-US"/>
        </a:p>
      </dgm:t>
    </dgm:pt>
    <dgm:pt modelId="{8F1E25EF-A1A6-4A18-8DF9-17EE34D31003}" type="sibTrans" cxnId="{63AB48A3-33C6-475C-90A2-40BA1012FBAC}">
      <dgm:prSet/>
      <dgm:spPr/>
      <dgm:t>
        <a:bodyPr/>
        <a:lstStyle/>
        <a:p>
          <a:endParaRPr lang="en-US"/>
        </a:p>
      </dgm:t>
    </dgm:pt>
    <dgm:pt modelId="{5F61F340-C394-4814-B9ED-69B83CADBE5C}">
      <dgm:prSet phldrT="[Text]"/>
      <dgm:spPr/>
      <dgm:t>
        <a:bodyPr/>
        <a:lstStyle/>
        <a:p>
          <a:r>
            <a:rPr lang="vi-VN" smtClean="0"/>
            <a:t>Nội soi</a:t>
          </a:r>
          <a:endParaRPr lang="en-US"/>
        </a:p>
      </dgm:t>
    </dgm:pt>
    <dgm:pt modelId="{EEC849CF-03A1-42AD-B270-FE749FAC3FC4}" type="parTrans" cxnId="{AE64AD56-96BE-4AD2-9396-3A326FB83D6A}">
      <dgm:prSet/>
      <dgm:spPr/>
      <dgm:t>
        <a:bodyPr/>
        <a:lstStyle/>
        <a:p>
          <a:endParaRPr lang="en-US"/>
        </a:p>
      </dgm:t>
    </dgm:pt>
    <dgm:pt modelId="{96EABF15-61B2-456F-90C8-AF7633399D3B}" type="sibTrans" cxnId="{AE64AD56-96BE-4AD2-9396-3A326FB83D6A}">
      <dgm:prSet/>
      <dgm:spPr/>
      <dgm:t>
        <a:bodyPr/>
        <a:lstStyle/>
        <a:p>
          <a:endParaRPr lang="en-US"/>
        </a:p>
      </dgm:t>
    </dgm:pt>
    <dgm:pt modelId="{F70A7486-3476-40F8-AD8A-CBDBF1C2C238}">
      <dgm:prSet phldrT="[Text]"/>
      <dgm:spPr/>
      <dgm:t>
        <a:bodyPr/>
        <a:lstStyle/>
        <a:p>
          <a:r>
            <a:rPr lang="vi-VN" smtClean="0"/>
            <a:t>Bóc u</a:t>
          </a:r>
          <a:endParaRPr lang="en-US"/>
        </a:p>
      </dgm:t>
    </dgm:pt>
    <dgm:pt modelId="{76F3DE2D-BB68-4693-B932-9E3BDCF56CE1}" type="parTrans" cxnId="{BD041F48-C631-4916-8588-8922B124887C}">
      <dgm:prSet/>
      <dgm:spPr/>
      <dgm:t>
        <a:bodyPr/>
        <a:lstStyle/>
        <a:p>
          <a:endParaRPr lang="en-US"/>
        </a:p>
      </dgm:t>
    </dgm:pt>
    <dgm:pt modelId="{362FC6C2-44B3-41F7-98A9-822B941FB99C}" type="sibTrans" cxnId="{BD041F48-C631-4916-8588-8922B124887C}">
      <dgm:prSet/>
      <dgm:spPr/>
      <dgm:t>
        <a:bodyPr/>
        <a:lstStyle/>
        <a:p>
          <a:endParaRPr lang="en-US"/>
        </a:p>
      </dgm:t>
    </dgm:pt>
    <dgm:pt modelId="{A94B6E3F-0C71-4988-9FC7-3DE2D079EB20}">
      <dgm:prSet phldrT="[Text]"/>
      <dgm:spPr/>
      <dgm:t>
        <a:bodyPr/>
        <a:lstStyle/>
        <a:p>
          <a:r>
            <a:rPr lang="vi-VN" smtClean="0"/>
            <a:t>Cắt Tử cung</a:t>
          </a:r>
          <a:endParaRPr lang="en-US"/>
        </a:p>
      </dgm:t>
    </dgm:pt>
    <dgm:pt modelId="{DE711F03-1193-4CED-9B5D-8D38C7C9B5F3}" type="parTrans" cxnId="{95EAC301-C168-4110-B040-025B4EBBA039}">
      <dgm:prSet/>
      <dgm:spPr/>
      <dgm:t>
        <a:bodyPr/>
        <a:lstStyle/>
        <a:p>
          <a:endParaRPr lang="en-US"/>
        </a:p>
      </dgm:t>
    </dgm:pt>
    <dgm:pt modelId="{459F6BD8-63E7-44A2-A50E-D113E6C2C0CB}" type="sibTrans" cxnId="{95EAC301-C168-4110-B040-025B4EBBA039}">
      <dgm:prSet/>
      <dgm:spPr/>
      <dgm:t>
        <a:bodyPr/>
        <a:lstStyle/>
        <a:p>
          <a:endParaRPr lang="en-US"/>
        </a:p>
      </dgm:t>
    </dgm:pt>
    <dgm:pt modelId="{F61A0B7E-AF15-4A34-BFC5-639631086422}">
      <dgm:prSet phldrT="[Text]"/>
      <dgm:spPr/>
      <dgm:t>
        <a:bodyPr/>
        <a:lstStyle/>
        <a:p>
          <a:r>
            <a:rPr lang="vi-VN" smtClean="0"/>
            <a:t>Bó u</a:t>
          </a:r>
          <a:endParaRPr lang="en-US"/>
        </a:p>
      </dgm:t>
    </dgm:pt>
    <dgm:pt modelId="{C1C5E9CC-810E-487B-A622-AF688D3053F4}" type="parTrans" cxnId="{FA97C384-6FEE-4EE8-A905-51A74A6882C1}">
      <dgm:prSet/>
      <dgm:spPr/>
      <dgm:t>
        <a:bodyPr/>
        <a:lstStyle/>
        <a:p>
          <a:endParaRPr lang="en-US"/>
        </a:p>
      </dgm:t>
    </dgm:pt>
    <dgm:pt modelId="{BC1B20E2-669E-4CC3-9155-4A22F69FACA4}" type="sibTrans" cxnId="{FA97C384-6FEE-4EE8-A905-51A74A6882C1}">
      <dgm:prSet/>
      <dgm:spPr/>
      <dgm:t>
        <a:bodyPr/>
        <a:lstStyle/>
        <a:p>
          <a:endParaRPr lang="en-US"/>
        </a:p>
      </dgm:t>
    </dgm:pt>
    <dgm:pt modelId="{654D82B7-8255-4737-8E49-58CAC5727417}">
      <dgm:prSet phldrT="[Text]"/>
      <dgm:spPr/>
      <dgm:t>
        <a:bodyPr/>
        <a:lstStyle/>
        <a:p>
          <a:r>
            <a:rPr lang="vi-VN" smtClean="0"/>
            <a:t>Cắt tử cung</a:t>
          </a:r>
          <a:endParaRPr lang="en-US"/>
        </a:p>
      </dgm:t>
    </dgm:pt>
    <dgm:pt modelId="{14B7A827-63FB-4ED1-BEF8-8F3EE970D94A}" type="parTrans" cxnId="{DEDA1802-3F80-4AD0-A141-2C862DB62AEE}">
      <dgm:prSet/>
      <dgm:spPr/>
      <dgm:t>
        <a:bodyPr/>
        <a:lstStyle/>
        <a:p>
          <a:endParaRPr lang="en-US"/>
        </a:p>
      </dgm:t>
    </dgm:pt>
    <dgm:pt modelId="{459B67FE-7A02-4201-A642-51F86682FDBB}" type="sibTrans" cxnId="{DEDA1802-3F80-4AD0-A141-2C862DB62AEE}">
      <dgm:prSet/>
      <dgm:spPr/>
      <dgm:t>
        <a:bodyPr/>
        <a:lstStyle/>
        <a:p>
          <a:endParaRPr lang="en-US"/>
        </a:p>
      </dgm:t>
    </dgm:pt>
    <dgm:pt modelId="{47BC565C-8C10-4A22-8AC3-9C716B8EC9E0}">
      <dgm:prSet phldrT="[Text]"/>
      <dgm:spPr/>
      <dgm:t>
        <a:bodyPr/>
        <a:lstStyle/>
        <a:p>
          <a:r>
            <a:rPr lang="vi-VN" smtClean="0"/>
            <a:t>Cắt đối buồng</a:t>
          </a:r>
          <a:endParaRPr lang="en-US"/>
        </a:p>
      </dgm:t>
    </dgm:pt>
    <dgm:pt modelId="{1572D9AE-650F-46D5-96EC-D0E06BF3AAD8}" type="parTrans" cxnId="{A8187FC4-86F0-4E2C-AE99-2188AAE13CC6}">
      <dgm:prSet/>
      <dgm:spPr/>
      <dgm:t>
        <a:bodyPr/>
        <a:lstStyle/>
        <a:p>
          <a:endParaRPr lang="en-US"/>
        </a:p>
      </dgm:t>
    </dgm:pt>
    <dgm:pt modelId="{7E3AAD7D-06AA-4312-BA79-67EDCFB0595A}" type="sibTrans" cxnId="{A8187FC4-86F0-4E2C-AE99-2188AAE13CC6}">
      <dgm:prSet/>
      <dgm:spPr/>
      <dgm:t>
        <a:bodyPr/>
        <a:lstStyle/>
        <a:p>
          <a:endParaRPr lang="en-US"/>
        </a:p>
      </dgm:t>
    </dgm:pt>
    <dgm:pt modelId="{474D99D5-D1C5-4183-A33E-F9AF02792F54}" type="pres">
      <dgm:prSet presAssocID="{95B74843-C027-458C-86A5-EE29BB971C2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05486F7-264C-41B4-9BEB-B4E46F46A488}" type="pres">
      <dgm:prSet presAssocID="{BBC14F6C-2462-4D4A-89A3-446486C4D720}" presName="hierRoot1" presStyleCnt="0">
        <dgm:presLayoutVars>
          <dgm:hierBranch val="init"/>
        </dgm:presLayoutVars>
      </dgm:prSet>
      <dgm:spPr/>
    </dgm:pt>
    <dgm:pt modelId="{C73DD545-A490-4927-8272-B58401737F83}" type="pres">
      <dgm:prSet presAssocID="{BBC14F6C-2462-4D4A-89A3-446486C4D720}" presName="rootComposite1" presStyleCnt="0"/>
      <dgm:spPr/>
    </dgm:pt>
    <dgm:pt modelId="{86B84FD7-7F3F-467A-8579-EEB819E31F09}" type="pres">
      <dgm:prSet presAssocID="{BBC14F6C-2462-4D4A-89A3-446486C4D720}" presName="rootText1" presStyleLbl="node0" presStyleIdx="0" presStyleCnt="1" custScaleX="4357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670999-81FD-45DD-94D2-E778EB6F165A}" type="pres">
      <dgm:prSet presAssocID="{BBC14F6C-2462-4D4A-89A3-446486C4D72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6FB3930-A882-4F85-AC9A-96C83D6813F6}" type="pres">
      <dgm:prSet presAssocID="{BBC14F6C-2462-4D4A-89A3-446486C4D720}" presName="hierChild2" presStyleCnt="0"/>
      <dgm:spPr/>
    </dgm:pt>
    <dgm:pt modelId="{B14E5804-F2B6-4F7C-B6BC-3669E48FF321}" type="pres">
      <dgm:prSet presAssocID="{754B80CF-92E7-44AE-8F53-74CEDC3C544D}" presName="Name37" presStyleLbl="parChTrans1D2" presStyleIdx="0" presStyleCnt="2"/>
      <dgm:spPr/>
      <dgm:t>
        <a:bodyPr/>
        <a:lstStyle/>
        <a:p>
          <a:endParaRPr lang="en-US"/>
        </a:p>
      </dgm:t>
    </dgm:pt>
    <dgm:pt modelId="{4FE33F96-AF76-4A37-B8F0-A5034539975A}" type="pres">
      <dgm:prSet presAssocID="{2324F0E5-C5FB-4F25-B22F-4C3F4BCA517E}" presName="hierRoot2" presStyleCnt="0">
        <dgm:presLayoutVars>
          <dgm:hierBranch/>
        </dgm:presLayoutVars>
      </dgm:prSet>
      <dgm:spPr/>
    </dgm:pt>
    <dgm:pt modelId="{8FB61D24-C2C4-42CA-BB4F-7A5495CA5FE3}" type="pres">
      <dgm:prSet presAssocID="{2324F0E5-C5FB-4F25-B22F-4C3F4BCA517E}" presName="rootComposite" presStyleCnt="0"/>
      <dgm:spPr/>
    </dgm:pt>
    <dgm:pt modelId="{251B0917-22A0-4DA7-83CA-0C4A0B32D7C7}" type="pres">
      <dgm:prSet presAssocID="{2324F0E5-C5FB-4F25-B22F-4C3F4BCA517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0C1017-3F31-496F-BF08-C89C0C467091}" type="pres">
      <dgm:prSet presAssocID="{2324F0E5-C5FB-4F25-B22F-4C3F4BCA517E}" presName="rootConnector" presStyleLbl="node2" presStyleIdx="0" presStyleCnt="2"/>
      <dgm:spPr/>
      <dgm:t>
        <a:bodyPr/>
        <a:lstStyle/>
        <a:p>
          <a:endParaRPr lang="en-US"/>
        </a:p>
      </dgm:t>
    </dgm:pt>
    <dgm:pt modelId="{A2E2E4A0-B5B3-4578-AFBA-C3039C05512E}" type="pres">
      <dgm:prSet presAssocID="{2324F0E5-C5FB-4F25-B22F-4C3F4BCA517E}" presName="hierChild4" presStyleCnt="0"/>
      <dgm:spPr/>
    </dgm:pt>
    <dgm:pt modelId="{2055EF46-14E8-4C96-8842-6D309F56A074}" type="pres">
      <dgm:prSet presAssocID="{76F3DE2D-BB68-4693-B932-9E3BDCF56CE1}" presName="Name35" presStyleLbl="parChTrans1D3" presStyleIdx="0" presStyleCnt="5"/>
      <dgm:spPr/>
      <dgm:t>
        <a:bodyPr/>
        <a:lstStyle/>
        <a:p>
          <a:endParaRPr lang="en-US"/>
        </a:p>
      </dgm:t>
    </dgm:pt>
    <dgm:pt modelId="{63F382DF-9214-4495-B74F-9832B1B9745F}" type="pres">
      <dgm:prSet presAssocID="{F70A7486-3476-40F8-AD8A-CBDBF1C2C238}" presName="hierRoot2" presStyleCnt="0">
        <dgm:presLayoutVars>
          <dgm:hierBranch val="init"/>
        </dgm:presLayoutVars>
      </dgm:prSet>
      <dgm:spPr/>
    </dgm:pt>
    <dgm:pt modelId="{828AF7B7-8626-45B9-9E39-FA79DD4C8E8F}" type="pres">
      <dgm:prSet presAssocID="{F70A7486-3476-40F8-AD8A-CBDBF1C2C238}" presName="rootComposite" presStyleCnt="0"/>
      <dgm:spPr/>
    </dgm:pt>
    <dgm:pt modelId="{15F67736-0566-40ED-9EA3-31CB31C76096}" type="pres">
      <dgm:prSet presAssocID="{F70A7486-3476-40F8-AD8A-CBDBF1C2C238}" presName="rootText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CDD566-B38E-42AA-A440-D7AFA5CE41CF}" type="pres">
      <dgm:prSet presAssocID="{F70A7486-3476-40F8-AD8A-CBDBF1C2C238}" presName="rootConnector" presStyleLbl="node3" presStyleIdx="0" presStyleCnt="5"/>
      <dgm:spPr/>
      <dgm:t>
        <a:bodyPr/>
        <a:lstStyle/>
        <a:p>
          <a:endParaRPr lang="en-US"/>
        </a:p>
      </dgm:t>
    </dgm:pt>
    <dgm:pt modelId="{90C07AD4-8207-4DE5-9FA7-3EB15A984FEE}" type="pres">
      <dgm:prSet presAssocID="{F70A7486-3476-40F8-AD8A-CBDBF1C2C238}" presName="hierChild4" presStyleCnt="0"/>
      <dgm:spPr/>
    </dgm:pt>
    <dgm:pt modelId="{9C003D86-55AA-484E-B68B-1EB88DE50C38}" type="pres">
      <dgm:prSet presAssocID="{F70A7486-3476-40F8-AD8A-CBDBF1C2C238}" presName="hierChild5" presStyleCnt="0"/>
      <dgm:spPr/>
    </dgm:pt>
    <dgm:pt modelId="{EADE8A7A-D908-4F9B-8B03-ACDB8C57B96F}" type="pres">
      <dgm:prSet presAssocID="{DE711F03-1193-4CED-9B5D-8D38C7C9B5F3}" presName="Name35" presStyleLbl="parChTrans1D3" presStyleIdx="1" presStyleCnt="5"/>
      <dgm:spPr/>
      <dgm:t>
        <a:bodyPr/>
        <a:lstStyle/>
        <a:p>
          <a:endParaRPr lang="en-US"/>
        </a:p>
      </dgm:t>
    </dgm:pt>
    <dgm:pt modelId="{79B29120-8DBB-4C15-B1A3-F41F6B590834}" type="pres">
      <dgm:prSet presAssocID="{A94B6E3F-0C71-4988-9FC7-3DE2D079EB20}" presName="hierRoot2" presStyleCnt="0">
        <dgm:presLayoutVars>
          <dgm:hierBranch val="init"/>
        </dgm:presLayoutVars>
      </dgm:prSet>
      <dgm:spPr/>
    </dgm:pt>
    <dgm:pt modelId="{30067DC7-88B1-4049-9839-968A6517044D}" type="pres">
      <dgm:prSet presAssocID="{A94B6E3F-0C71-4988-9FC7-3DE2D079EB20}" presName="rootComposite" presStyleCnt="0"/>
      <dgm:spPr/>
    </dgm:pt>
    <dgm:pt modelId="{FA717D5A-B0DC-44FF-A4F0-8BC2A09DF880}" type="pres">
      <dgm:prSet presAssocID="{A94B6E3F-0C71-4988-9FC7-3DE2D079EB20}" presName="rootText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EF9AAD-C44D-42C9-9FA8-45F88C67832F}" type="pres">
      <dgm:prSet presAssocID="{A94B6E3F-0C71-4988-9FC7-3DE2D079EB20}" presName="rootConnector" presStyleLbl="node3" presStyleIdx="1" presStyleCnt="5"/>
      <dgm:spPr/>
      <dgm:t>
        <a:bodyPr/>
        <a:lstStyle/>
        <a:p>
          <a:endParaRPr lang="en-US"/>
        </a:p>
      </dgm:t>
    </dgm:pt>
    <dgm:pt modelId="{34BC21FE-8769-48C5-9C07-29A14183361B}" type="pres">
      <dgm:prSet presAssocID="{A94B6E3F-0C71-4988-9FC7-3DE2D079EB20}" presName="hierChild4" presStyleCnt="0"/>
      <dgm:spPr/>
    </dgm:pt>
    <dgm:pt modelId="{1E3C6C38-1AE2-48ED-B193-A8A51277F372}" type="pres">
      <dgm:prSet presAssocID="{A94B6E3F-0C71-4988-9FC7-3DE2D079EB20}" presName="hierChild5" presStyleCnt="0"/>
      <dgm:spPr/>
    </dgm:pt>
    <dgm:pt modelId="{1F9953BE-910B-46D3-B2E2-E4657C3F47FC}" type="pres">
      <dgm:prSet presAssocID="{2324F0E5-C5FB-4F25-B22F-4C3F4BCA517E}" presName="hierChild5" presStyleCnt="0"/>
      <dgm:spPr/>
    </dgm:pt>
    <dgm:pt modelId="{62E011D5-9438-448D-A604-DFF089A337F9}" type="pres">
      <dgm:prSet presAssocID="{EEC849CF-03A1-42AD-B270-FE749FAC3FC4}" presName="Name37" presStyleLbl="parChTrans1D2" presStyleIdx="1" presStyleCnt="2"/>
      <dgm:spPr/>
      <dgm:t>
        <a:bodyPr/>
        <a:lstStyle/>
        <a:p>
          <a:endParaRPr lang="en-US"/>
        </a:p>
      </dgm:t>
    </dgm:pt>
    <dgm:pt modelId="{36FE7B53-08DC-4274-BC4D-6C1D48D06C2D}" type="pres">
      <dgm:prSet presAssocID="{5F61F340-C394-4814-B9ED-69B83CADBE5C}" presName="hierRoot2" presStyleCnt="0">
        <dgm:presLayoutVars>
          <dgm:hierBranch/>
        </dgm:presLayoutVars>
      </dgm:prSet>
      <dgm:spPr/>
    </dgm:pt>
    <dgm:pt modelId="{A30B4AFB-709C-40A8-AEBA-8A4BF335B493}" type="pres">
      <dgm:prSet presAssocID="{5F61F340-C394-4814-B9ED-69B83CADBE5C}" presName="rootComposite" presStyleCnt="0"/>
      <dgm:spPr/>
    </dgm:pt>
    <dgm:pt modelId="{139F7754-0661-4A24-84C3-1D3AF68E5A33}" type="pres">
      <dgm:prSet presAssocID="{5F61F340-C394-4814-B9ED-69B83CADBE5C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E6E80E-7ABE-4278-92CD-4622E6607C19}" type="pres">
      <dgm:prSet presAssocID="{5F61F340-C394-4814-B9ED-69B83CADBE5C}" presName="rootConnector" presStyleLbl="node2" presStyleIdx="1" presStyleCnt="2"/>
      <dgm:spPr/>
      <dgm:t>
        <a:bodyPr/>
        <a:lstStyle/>
        <a:p>
          <a:endParaRPr lang="en-US"/>
        </a:p>
      </dgm:t>
    </dgm:pt>
    <dgm:pt modelId="{D85579FB-D13A-4C81-8DCB-34166A0310CB}" type="pres">
      <dgm:prSet presAssocID="{5F61F340-C394-4814-B9ED-69B83CADBE5C}" presName="hierChild4" presStyleCnt="0"/>
      <dgm:spPr/>
    </dgm:pt>
    <dgm:pt modelId="{3B4977BE-2E3E-4EC4-B74B-83B92C959394}" type="pres">
      <dgm:prSet presAssocID="{C1C5E9CC-810E-487B-A622-AF688D3053F4}" presName="Name35" presStyleLbl="parChTrans1D3" presStyleIdx="2" presStyleCnt="5"/>
      <dgm:spPr/>
      <dgm:t>
        <a:bodyPr/>
        <a:lstStyle/>
        <a:p>
          <a:endParaRPr lang="en-US"/>
        </a:p>
      </dgm:t>
    </dgm:pt>
    <dgm:pt modelId="{5684DECF-80F0-4F4E-9DA9-4CC35082A34D}" type="pres">
      <dgm:prSet presAssocID="{F61A0B7E-AF15-4A34-BFC5-639631086422}" presName="hierRoot2" presStyleCnt="0">
        <dgm:presLayoutVars>
          <dgm:hierBranch val="init"/>
        </dgm:presLayoutVars>
      </dgm:prSet>
      <dgm:spPr/>
    </dgm:pt>
    <dgm:pt modelId="{CD9C55B9-57E3-43D9-B4AE-6B5A5A8BB524}" type="pres">
      <dgm:prSet presAssocID="{F61A0B7E-AF15-4A34-BFC5-639631086422}" presName="rootComposite" presStyleCnt="0"/>
      <dgm:spPr/>
    </dgm:pt>
    <dgm:pt modelId="{6FCFEFD9-B973-4DE5-8A39-E3F40F770CEA}" type="pres">
      <dgm:prSet presAssocID="{F61A0B7E-AF15-4A34-BFC5-639631086422}" presName="rootText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044EFA-B9D8-40EF-8141-20A4BBAB1957}" type="pres">
      <dgm:prSet presAssocID="{F61A0B7E-AF15-4A34-BFC5-639631086422}" presName="rootConnector" presStyleLbl="node3" presStyleIdx="2" presStyleCnt="5"/>
      <dgm:spPr/>
      <dgm:t>
        <a:bodyPr/>
        <a:lstStyle/>
        <a:p>
          <a:endParaRPr lang="en-US"/>
        </a:p>
      </dgm:t>
    </dgm:pt>
    <dgm:pt modelId="{58C82482-B1FF-412C-9AB0-7D5E3998E54D}" type="pres">
      <dgm:prSet presAssocID="{F61A0B7E-AF15-4A34-BFC5-639631086422}" presName="hierChild4" presStyleCnt="0"/>
      <dgm:spPr/>
    </dgm:pt>
    <dgm:pt modelId="{CF566010-E34C-491C-9859-B973B762EF0C}" type="pres">
      <dgm:prSet presAssocID="{F61A0B7E-AF15-4A34-BFC5-639631086422}" presName="hierChild5" presStyleCnt="0"/>
      <dgm:spPr/>
    </dgm:pt>
    <dgm:pt modelId="{E31D0BF9-2A76-442C-9963-87F09AF69DB9}" type="pres">
      <dgm:prSet presAssocID="{14B7A827-63FB-4ED1-BEF8-8F3EE970D94A}" presName="Name35" presStyleLbl="parChTrans1D3" presStyleIdx="3" presStyleCnt="5"/>
      <dgm:spPr/>
      <dgm:t>
        <a:bodyPr/>
        <a:lstStyle/>
        <a:p>
          <a:endParaRPr lang="en-US"/>
        </a:p>
      </dgm:t>
    </dgm:pt>
    <dgm:pt modelId="{5179BD19-75ED-4EA1-8FD2-7109AFE71B1B}" type="pres">
      <dgm:prSet presAssocID="{654D82B7-8255-4737-8E49-58CAC5727417}" presName="hierRoot2" presStyleCnt="0">
        <dgm:presLayoutVars>
          <dgm:hierBranch val="init"/>
        </dgm:presLayoutVars>
      </dgm:prSet>
      <dgm:spPr/>
    </dgm:pt>
    <dgm:pt modelId="{BBB162C0-6C8E-4456-A275-5ABA62F3D616}" type="pres">
      <dgm:prSet presAssocID="{654D82B7-8255-4737-8E49-58CAC5727417}" presName="rootComposite" presStyleCnt="0"/>
      <dgm:spPr/>
    </dgm:pt>
    <dgm:pt modelId="{D47D6516-78D2-4A67-9429-517F7F9D7E35}" type="pres">
      <dgm:prSet presAssocID="{654D82B7-8255-4737-8E49-58CAC5727417}" presName="rootText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60A724-E7DF-4EBF-9C69-6F4A1D2D7DBD}" type="pres">
      <dgm:prSet presAssocID="{654D82B7-8255-4737-8E49-58CAC5727417}" presName="rootConnector" presStyleLbl="node3" presStyleIdx="3" presStyleCnt="5"/>
      <dgm:spPr/>
      <dgm:t>
        <a:bodyPr/>
        <a:lstStyle/>
        <a:p>
          <a:endParaRPr lang="en-US"/>
        </a:p>
      </dgm:t>
    </dgm:pt>
    <dgm:pt modelId="{BB34A845-9A61-4D8E-BD14-FBA1CB6335BC}" type="pres">
      <dgm:prSet presAssocID="{654D82B7-8255-4737-8E49-58CAC5727417}" presName="hierChild4" presStyleCnt="0"/>
      <dgm:spPr/>
    </dgm:pt>
    <dgm:pt modelId="{0734DD2D-6AB8-4883-9FF6-7DDBF8973BA0}" type="pres">
      <dgm:prSet presAssocID="{654D82B7-8255-4737-8E49-58CAC5727417}" presName="hierChild5" presStyleCnt="0"/>
      <dgm:spPr/>
    </dgm:pt>
    <dgm:pt modelId="{1AD0A002-922A-4601-BC3D-B858E798A4F0}" type="pres">
      <dgm:prSet presAssocID="{1572D9AE-650F-46D5-96EC-D0E06BF3AAD8}" presName="Name35" presStyleLbl="parChTrans1D3" presStyleIdx="4" presStyleCnt="5"/>
      <dgm:spPr/>
      <dgm:t>
        <a:bodyPr/>
        <a:lstStyle/>
        <a:p>
          <a:endParaRPr lang="en-US"/>
        </a:p>
      </dgm:t>
    </dgm:pt>
    <dgm:pt modelId="{549B11FC-709E-4E3F-965C-788F60167BDE}" type="pres">
      <dgm:prSet presAssocID="{47BC565C-8C10-4A22-8AC3-9C716B8EC9E0}" presName="hierRoot2" presStyleCnt="0">
        <dgm:presLayoutVars>
          <dgm:hierBranch val="init"/>
        </dgm:presLayoutVars>
      </dgm:prSet>
      <dgm:spPr/>
    </dgm:pt>
    <dgm:pt modelId="{BE384C25-68B0-4BF2-AE00-C7A9D6504521}" type="pres">
      <dgm:prSet presAssocID="{47BC565C-8C10-4A22-8AC3-9C716B8EC9E0}" presName="rootComposite" presStyleCnt="0"/>
      <dgm:spPr/>
    </dgm:pt>
    <dgm:pt modelId="{18E7E760-CDB3-44E7-A465-1547D24FCF28}" type="pres">
      <dgm:prSet presAssocID="{47BC565C-8C10-4A22-8AC3-9C716B8EC9E0}" presName="rootText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52E838-ACE4-4C75-AEB2-4075483146C4}" type="pres">
      <dgm:prSet presAssocID="{47BC565C-8C10-4A22-8AC3-9C716B8EC9E0}" presName="rootConnector" presStyleLbl="node3" presStyleIdx="4" presStyleCnt="5"/>
      <dgm:spPr/>
      <dgm:t>
        <a:bodyPr/>
        <a:lstStyle/>
        <a:p>
          <a:endParaRPr lang="en-US"/>
        </a:p>
      </dgm:t>
    </dgm:pt>
    <dgm:pt modelId="{57A109DA-01AE-424C-84D4-BCFD4F96E1EB}" type="pres">
      <dgm:prSet presAssocID="{47BC565C-8C10-4A22-8AC3-9C716B8EC9E0}" presName="hierChild4" presStyleCnt="0"/>
      <dgm:spPr/>
    </dgm:pt>
    <dgm:pt modelId="{6F36A917-02F3-4935-9CC3-7A242E12D524}" type="pres">
      <dgm:prSet presAssocID="{47BC565C-8C10-4A22-8AC3-9C716B8EC9E0}" presName="hierChild5" presStyleCnt="0"/>
      <dgm:spPr/>
    </dgm:pt>
    <dgm:pt modelId="{8B24E414-09B6-4DDC-BC62-C9357B4FDE22}" type="pres">
      <dgm:prSet presAssocID="{5F61F340-C394-4814-B9ED-69B83CADBE5C}" presName="hierChild5" presStyleCnt="0"/>
      <dgm:spPr/>
    </dgm:pt>
    <dgm:pt modelId="{2B55284E-C103-4283-BDA1-AF7B9A420893}" type="pres">
      <dgm:prSet presAssocID="{BBC14F6C-2462-4D4A-89A3-446486C4D720}" presName="hierChild3" presStyleCnt="0"/>
      <dgm:spPr/>
    </dgm:pt>
  </dgm:ptLst>
  <dgm:cxnLst>
    <dgm:cxn modelId="{BC1A9391-15FA-486F-9AC3-6665A6F85675}" type="presOf" srcId="{95B74843-C027-458C-86A5-EE29BB971C28}" destId="{474D99D5-D1C5-4183-A33E-F9AF02792F54}" srcOrd="0" destOrd="0" presId="urn:microsoft.com/office/officeart/2005/8/layout/orgChart1"/>
    <dgm:cxn modelId="{5340FAB0-9E17-44A3-BC19-8030DEBF50D9}" type="presOf" srcId="{EEC849CF-03A1-42AD-B270-FE749FAC3FC4}" destId="{62E011D5-9438-448D-A604-DFF089A337F9}" srcOrd="0" destOrd="0" presId="urn:microsoft.com/office/officeart/2005/8/layout/orgChart1"/>
    <dgm:cxn modelId="{5EC89C02-4772-440E-8167-E04FB30A1049}" type="presOf" srcId="{F70A7486-3476-40F8-AD8A-CBDBF1C2C238}" destId="{15F67736-0566-40ED-9EA3-31CB31C76096}" srcOrd="0" destOrd="0" presId="urn:microsoft.com/office/officeart/2005/8/layout/orgChart1"/>
    <dgm:cxn modelId="{4A9D5141-9CED-4C1C-9C18-34AC8990ECF7}" type="presOf" srcId="{1572D9AE-650F-46D5-96EC-D0E06BF3AAD8}" destId="{1AD0A002-922A-4601-BC3D-B858E798A4F0}" srcOrd="0" destOrd="0" presId="urn:microsoft.com/office/officeart/2005/8/layout/orgChart1"/>
    <dgm:cxn modelId="{07373DA9-AD23-4798-88EC-F7F864975AB3}" type="presOf" srcId="{F61A0B7E-AF15-4A34-BFC5-639631086422}" destId="{6FCFEFD9-B973-4DE5-8A39-E3F40F770CEA}" srcOrd="0" destOrd="0" presId="urn:microsoft.com/office/officeart/2005/8/layout/orgChart1"/>
    <dgm:cxn modelId="{2C926103-3023-4B66-A1D5-58C13072560A}" type="presOf" srcId="{5F61F340-C394-4814-B9ED-69B83CADBE5C}" destId="{139F7754-0661-4A24-84C3-1D3AF68E5A33}" srcOrd="0" destOrd="0" presId="urn:microsoft.com/office/officeart/2005/8/layout/orgChart1"/>
    <dgm:cxn modelId="{0B71C0FE-B775-4A37-909C-F5F1F1259BDB}" type="presOf" srcId="{A94B6E3F-0C71-4988-9FC7-3DE2D079EB20}" destId="{EFEF9AAD-C44D-42C9-9FA8-45F88C67832F}" srcOrd="1" destOrd="0" presId="urn:microsoft.com/office/officeart/2005/8/layout/orgChart1"/>
    <dgm:cxn modelId="{C5C33FB8-3F9A-46D5-9106-AC2BAD437BE7}" type="presOf" srcId="{F70A7486-3476-40F8-AD8A-CBDBF1C2C238}" destId="{35CDD566-B38E-42AA-A440-D7AFA5CE41CF}" srcOrd="1" destOrd="0" presId="urn:microsoft.com/office/officeart/2005/8/layout/orgChart1"/>
    <dgm:cxn modelId="{05BC9021-3E6B-4148-89E8-BB56339B746C}" type="presOf" srcId="{2324F0E5-C5FB-4F25-B22F-4C3F4BCA517E}" destId="{251B0917-22A0-4DA7-83CA-0C4A0B32D7C7}" srcOrd="0" destOrd="0" presId="urn:microsoft.com/office/officeart/2005/8/layout/orgChart1"/>
    <dgm:cxn modelId="{C8B10575-4346-4DE4-9334-B0B93121A9F0}" srcId="{95B74843-C027-458C-86A5-EE29BB971C28}" destId="{BBC14F6C-2462-4D4A-89A3-446486C4D720}" srcOrd="0" destOrd="0" parTransId="{A9011866-D7EB-4EB6-B4B7-E6BC63E7C013}" sibTransId="{E649B250-51F0-4E17-A2B1-F67591983CBC}"/>
    <dgm:cxn modelId="{B70E8506-6C33-4A2C-92F2-C4B22DB6FFFD}" type="presOf" srcId="{BBC14F6C-2462-4D4A-89A3-446486C4D720}" destId="{7E670999-81FD-45DD-94D2-E778EB6F165A}" srcOrd="1" destOrd="0" presId="urn:microsoft.com/office/officeart/2005/8/layout/orgChart1"/>
    <dgm:cxn modelId="{A8187FC4-86F0-4E2C-AE99-2188AAE13CC6}" srcId="{5F61F340-C394-4814-B9ED-69B83CADBE5C}" destId="{47BC565C-8C10-4A22-8AC3-9C716B8EC9E0}" srcOrd="2" destOrd="0" parTransId="{1572D9AE-650F-46D5-96EC-D0E06BF3AAD8}" sibTransId="{7E3AAD7D-06AA-4312-BA79-67EDCFB0595A}"/>
    <dgm:cxn modelId="{38D3890B-3B4A-4D97-A5BD-04EF50086C12}" type="presOf" srcId="{2324F0E5-C5FB-4F25-B22F-4C3F4BCA517E}" destId="{C70C1017-3F31-496F-BF08-C89C0C467091}" srcOrd="1" destOrd="0" presId="urn:microsoft.com/office/officeart/2005/8/layout/orgChart1"/>
    <dgm:cxn modelId="{050F3F2B-106E-4F8A-B2FD-79D41E431554}" type="presOf" srcId="{F61A0B7E-AF15-4A34-BFC5-639631086422}" destId="{13044EFA-B9D8-40EF-8141-20A4BBAB1957}" srcOrd="1" destOrd="0" presId="urn:microsoft.com/office/officeart/2005/8/layout/orgChart1"/>
    <dgm:cxn modelId="{BD041F48-C631-4916-8588-8922B124887C}" srcId="{2324F0E5-C5FB-4F25-B22F-4C3F4BCA517E}" destId="{F70A7486-3476-40F8-AD8A-CBDBF1C2C238}" srcOrd="0" destOrd="0" parTransId="{76F3DE2D-BB68-4693-B932-9E3BDCF56CE1}" sibTransId="{362FC6C2-44B3-41F7-98A9-822B941FB99C}"/>
    <dgm:cxn modelId="{20182A82-2189-4370-97D7-A4FABAAE6C82}" type="presOf" srcId="{47BC565C-8C10-4A22-8AC3-9C716B8EC9E0}" destId="{0652E838-ACE4-4C75-AEB2-4075483146C4}" srcOrd="1" destOrd="0" presId="urn:microsoft.com/office/officeart/2005/8/layout/orgChart1"/>
    <dgm:cxn modelId="{95EAC301-C168-4110-B040-025B4EBBA039}" srcId="{2324F0E5-C5FB-4F25-B22F-4C3F4BCA517E}" destId="{A94B6E3F-0C71-4988-9FC7-3DE2D079EB20}" srcOrd="1" destOrd="0" parTransId="{DE711F03-1193-4CED-9B5D-8D38C7C9B5F3}" sibTransId="{459F6BD8-63E7-44A2-A50E-D113E6C2C0CB}"/>
    <dgm:cxn modelId="{63AB48A3-33C6-475C-90A2-40BA1012FBAC}" srcId="{BBC14F6C-2462-4D4A-89A3-446486C4D720}" destId="{2324F0E5-C5FB-4F25-B22F-4C3F4BCA517E}" srcOrd="0" destOrd="0" parTransId="{754B80CF-92E7-44AE-8F53-74CEDC3C544D}" sibTransId="{8F1E25EF-A1A6-4A18-8DF9-17EE34D31003}"/>
    <dgm:cxn modelId="{D379162F-30FB-4DEB-82D7-F42D2E13014D}" type="presOf" srcId="{A94B6E3F-0C71-4988-9FC7-3DE2D079EB20}" destId="{FA717D5A-B0DC-44FF-A4F0-8BC2A09DF880}" srcOrd="0" destOrd="0" presId="urn:microsoft.com/office/officeart/2005/8/layout/orgChart1"/>
    <dgm:cxn modelId="{885D3261-C648-4F81-AC3A-66C59974FEA1}" type="presOf" srcId="{754B80CF-92E7-44AE-8F53-74CEDC3C544D}" destId="{B14E5804-F2B6-4F7C-B6BC-3669E48FF321}" srcOrd="0" destOrd="0" presId="urn:microsoft.com/office/officeart/2005/8/layout/orgChart1"/>
    <dgm:cxn modelId="{791076C1-AE6F-4919-A5EA-7B44A749F126}" type="presOf" srcId="{5F61F340-C394-4814-B9ED-69B83CADBE5C}" destId="{00E6E80E-7ABE-4278-92CD-4622E6607C19}" srcOrd="1" destOrd="0" presId="urn:microsoft.com/office/officeart/2005/8/layout/orgChart1"/>
    <dgm:cxn modelId="{DEDA1802-3F80-4AD0-A141-2C862DB62AEE}" srcId="{5F61F340-C394-4814-B9ED-69B83CADBE5C}" destId="{654D82B7-8255-4737-8E49-58CAC5727417}" srcOrd="1" destOrd="0" parTransId="{14B7A827-63FB-4ED1-BEF8-8F3EE970D94A}" sibTransId="{459B67FE-7A02-4201-A642-51F86682FDBB}"/>
    <dgm:cxn modelId="{914812D5-088A-49BB-9C7E-A344CE1195E2}" type="presOf" srcId="{C1C5E9CC-810E-487B-A622-AF688D3053F4}" destId="{3B4977BE-2E3E-4EC4-B74B-83B92C959394}" srcOrd="0" destOrd="0" presId="urn:microsoft.com/office/officeart/2005/8/layout/orgChart1"/>
    <dgm:cxn modelId="{779D2AD2-ED9D-415D-8B0E-A0D0A376FD38}" type="presOf" srcId="{654D82B7-8255-4737-8E49-58CAC5727417}" destId="{D47D6516-78D2-4A67-9429-517F7F9D7E35}" srcOrd="0" destOrd="0" presId="urn:microsoft.com/office/officeart/2005/8/layout/orgChart1"/>
    <dgm:cxn modelId="{F2BEBACB-7981-4E5A-8515-E3A3110AFE7F}" type="presOf" srcId="{DE711F03-1193-4CED-9B5D-8D38C7C9B5F3}" destId="{EADE8A7A-D908-4F9B-8B03-ACDB8C57B96F}" srcOrd="0" destOrd="0" presId="urn:microsoft.com/office/officeart/2005/8/layout/orgChart1"/>
    <dgm:cxn modelId="{5B36BDD3-8DD1-4962-9592-C6EA8D233189}" type="presOf" srcId="{76F3DE2D-BB68-4693-B932-9E3BDCF56CE1}" destId="{2055EF46-14E8-4C96-8842-6D309F56A074}" srcOrd="0" destOrd="0" presId="urn:microsoft.com/office/officeart/2005/8/layout/orgChart1"/>
    <dgm:cxn modelId="{E1A18BA1-1C57-4317-92F6-8DC0B28B53C7}" type="presOf" srcId="{47BC565C-8C10-4A22-8AC3-9C716B8EC9E0}" destId="{18E7E760-CDB3-44E7-A465-1547D24FCF28}" srcOrd="0" destOrd="0" presId="urn:microsoft.com/office/officeart/2005/8/layout/orgChart1"/>
    <dgm:cxn modelId="{AE64AD56-96BE-4AD2-9396-3A326FB83D6A}" srcId="{BBC14F6C-2462-4D4A-89A3-446486C4D720}" destId="{5F61F340-C394-4814-B9ED-69B83CADBE5C}" srcOrd="1" destOrd="0" parTransId="{EEC849CF-03A1-42AD-B270-FE749FAC3FC4}" sibTransId="{96EABF15-61B2-456F-90C8-AF7633399D3B}"/>
    <dgm:cxn modelId="{869327DB-FDDD-4740-B425-234A743C1BF2}" type="presOf" srcId="{654D82B7-8255-4737-8E49-58CAC5727417}" destId="{CE60A724-E7DF-4EBF-9C69-6F4A1D2D7DBD}" srcOrd="1" destOrd="0" presId="urn:microsoft.com/office/officeart/2005/8/layout/orgChart1"/>
    <dgm:cxn modelId="{B23357BF-EDBF-4876-BA9D-BCF5D0AB2D90}" type="presOf" srcId="{14B7A827-63FB-4ED1-BEF8-8F3EE970D94A}" destId="{E31D0BF9-2A76-442C-9963-87F09AF69DB9}" srcOrd="0" destOrd="0" presId="urn:microsoft.com/office/officeart/2005/8/layout/orgChart1"/>
    <dgm:cxn modelId="{3C364927-43D0-478D-8779-6EA521F78B4C}" type="presOf" srcId="{BBC14F6C-2462-4D4A-89A3-446486C4D720}" destId="{86B84FD7-7F3F-467A-8579-EEB819E31F09}" srcOrd="0" destOrd="0" presId="urn:microsoft.com/office/officeart/2005/8/layout/orgChart1"/>
    <dgm:cxn modelId="{FA97C384-6FEE-4EE8-A905-51A74A6882C1}" srcId="{5F61F340-C394-4814-B9ED-69B83CADBE5C}" destId="{F61A0B7E-AF15-4A34-BFC5-639631086422}" srcOrd="0" destOrd="0" parTransId="{C1C5E9CC-810E-487B-A622-AF688D3053F4}" sibTransId="{BC1B20E2-669E-4CC3-9155-4A22F69FACA4}"/>
    <dgm:cxn modelId="{F24DE4F7-9D74-4CDD-B7D6-F83CA7C0B644}" type="presParOf" srcId="{474D99D5-D1C5-4183-A33E-F9AF02792F54}" destId="{F05486F7-264C-41B4-9BEB-B4E46F46A488}" srcOrd="0" destOrd="0" presId="urn:microsoft.com/office/officeart/2005/8/layout/orgChart1"/>
    <dgm:cxn modelId="{C1709072-1F76-4101-88D2-93643AB36AC2}" type="presParOf" srcId="{F05486F7-264C-41B4-9BEB-B4E46F46A488}" destId="{C73DD545-A490-4927-8272-B58401737F83}" srcOrd="0" destOrd="0" presId="urn:microsoft.com/office/officeart/2005/8/layout/orgChart1"/>
    <dgm:cxn modelId="{DC04D92A-F5B9-4EDE-92C2-9B25D31150FB}" type="presParOf" srcId="{C73DD545-A490-4927-8272-B58401737F83}" destId="{86B84FD7-7F3F-467A-8579-EEB819E31F09}" srcOrd="0" destOrd="0" presId="urn:microsoft.com/office/officeart/2005/8/layout/orgChart1"/>
    <dgm:cxn modelId="{81399547-4345-47B6-ABB0-11A73C6FD328}" type="presParOf" srcId="{C73DD545-A490-4927-8272-B58401737F83}" destId="{7E670999-81FD-45DD-94D2-E778EB6F165A}" srcOrd="1" destOrd="0" presId="urn:microsoft.com/office/officeart/2005/8/layout/orgChart1"/>
    <dgm:cxn modelId="{1AED7AFD-580D-4255-AB54-93FDD76D91E6}" type="presParOf" srcId="{F05486F7-264C-41B4-9BEB-B4E46F46A488}" destId="{86FB3930-A882-4F85-AC9A-96C83D6813F6}" srcOrd="1" destOrd="0" presId="urn:microsoft.com/office/officeart/2005/8/layout/orgChart1"/>
    <dgm:cxn modelId="{8EBF1D95-5C0E-4D71-8378-046CDC46AEC4}" type="presParOf" srcId="{86FB3930-A882-4F85-AC9A-96C83D6813F6}" destId="{B14E5804-F2B6-4F7C-B6BC-3669E48FF321}" srcOrd="0" destOrd="0" presId="urn:microsoft.com/office/officeart/2005/8/layout/orgChart1"/>
    <dgm:cxn modelId="{93967857-C4D8-48A3-9921-35F4A2338288}" type="presParOf" srcId="{86FB3930-A882-4F85-AC9A-96C83D6813F6}" destId="{4FE33F96-AF76-4A37-B8F0-A5034539975A}" srcOrd="1" destOrd="0" presId="urn:microsoft.com/office/officeart/2005/8/layout/orgChart1"/>
    <dgm:cxn modelId="{47A9FB5E-FFD5-41C8-8A9F-6377ABF3CB7C}" type="presParOf" srcId="{4FE33F96-AF76-4A37-B8F0-A5034539975A}" destId="{8FB61D24-C2C4-42CA-BB4F-7A5495CA5FE3}" srcOrd="0" destOrd="0" presId="urn:microsoft.com/office/officeart/2005/8/layout/orgChart1"/>
    <dgm:cxn modelId="{1C6087B7-A933-4C30-9240-10EE7954AFEC}" type="presParOf" srcId="{8FB61D24-C2C4-42CA-BB4F-7A5495CA5FE3}" destId="{251B0917-22A0-4DA7-83CA-0C4A0B32D7C7}" srcOrd="0" destOrd="0" presId="urn:microsoft.com/office/officeart/2005/8/layout/orgChart1"/>
    <dgm:cxn modelId="{950938E4-0BED-4A31-A202-54E47C7198FA}" type="presParOf" srcId="{8FB61D24-C2C4-42CA-BB4F-7A5495CA5FE3}" destId="{C70C1017-3F31-496F-BF08-C89C0C467091}" srcOrd="1" destOrd="0" presId="urn:microsoft.com/office/officeart/2005/8/layout/orgChart1"/>
    <dgm:cxn modelId="{13ADB084-841D-41FB-AD19-E1E1FDF14ECB}" type="presParOf" srcId="{4FE33F96-AF76-4A37-B8F0-A5034539975A}" destId="{A2E2E4A0-B5B3-4578-AFBA-C3039C05512E}" srcOrd="1" destOrd="0" presId="urn:microsoft.com/office/officeart/2005/8/layout/orgChart1"/>
    <dgm:cxn modelId="{A9BD0914-AC82-4F64-98BC-705C7B00B662}" type="presParOf" srcId="{A2E2E4A0-B5B3-4578-AFBA-C3039C05512E}" destId="{2055EF46-14E8-4C96-8842-6D309F56A074}" srcOrd="0" destOrd="0" presId="urn:microsoft.com/office/officeart/2005/8/layout/orgChart1"/>
    <dgm:cxn modelId="{5F48A63C-3C0C-4C0C-BE96-3FAED439F7F2}" type="presParOf" srcId="{A2E2E4A0-B5B3-4578-AFBA-C3039C05512E}" destId="{63F382DF-9214-4495-B74F-9832B1B9745F}" srcOrd="1" destOrd="0" presId="urn:microsoft.com/office/officeart/2005/8/layout/orgChart1"/>
    <dgm:cxn modelId="{109F15C9-9EAE-4330-82D8-86C0B5CEB510}" type="presParOf" srcId="{63F382DF-9214-4495-B74F-9832B1B9745F}" destId="{828AF7B7-8626-45B9-9E39-FA79DD4C8E8F}" srcOrd="0" destOrd="0" presId="urn:microsoft.com/office/officeart/2005/8/layout/orgChart1"/>
    <dgm:cxn modelId="{48EDF95F-3E5A-46AD-A0BE-BF381D80F078}" type="presParOf" srcId="{828AF7B7-8626-45B9-9E39-FA79DD4C8E8F}" destId="{15F67736-0566-40ED-9EA3-31CB31C76096}" srcOrd="0" destOrd="0" presId="urn:microsoft.com/office/officeart/2005/8/layout/orgChart1"/>
    <dgm:cxn modelId="{DF8AB4A1-D041-46CB-B59C-958D008BA3EB}" type="presParOf" srcId="{828AF7B7-8626-45B9-9E39-FA79DD4C8E8F}" destId="{35CDD566-B38E-42AA-A440-D7AFA5CE41CF}" srcOrd="1" destOrd="0" presId="urn:microsoft.com/office/officeart/2005/8/layout/orgChart1"/>
    <dgm:cxn modelId="{2445D52D-CF88-47B8-99DD-6FF9247C32BF}" type="presParOf" srcId="{63F382DF-9214-4495-B74F-9832B1B9745F}" destId="{90C07AD4-8207-4DE5-9FA7-3EB15A984FEE}" srcOrd="1" destOrd="0" presId="urn:microsoft.com/office/officeart/2005/8/layout/orgChart1"/>
    <dgm:cxn modelId="{D68586CA-70CA-45F2-876C-0F01661CF213}" type="presParOf" srcId="{63F382DF-9214-4495-B74F-9832B1B9745F}" destId="{9C003D86-55AA-484E-B68B-1EB88DE50C38}" srcOrd="2" destOrd="0" presId="urn:microsoft.com/office/officeart/2005/8/layout/orgChart1"/>
    <dgm:cxn modelId="{707AA6BE-1481-4DF1-A05E-12FCB0F8B325}" type="presParOf" srcId="{A2E2E4A0-B5B3-4578-AFBA-C3039C05512E}" destId="{EADE8A7A-D908-4F9B-8B03-ACDB8C57B96F}" srcOrd="2" destOrd="0" presId="urn:microsoft.com/office/officeart/2005/8/layout/orgChart1"/>
    <dgm:cxn modelId="{F1F65076-6F6D-477A-8F0E-932FAF3AD682}" type="presParOf" srcId="{A2E2E4A0-B5B3-4578-AFBA-C3039C05512E}" destId="{79B29120-8DBB-4C15-B1A3-F41F6B590834}" srcOrd="3" destOrd="0" presId="urn:microsoft.com/office/officeart/2005/8/layout/orgChart1"/>
    <dgm:cxn modelId="{B93D564B-F295-4BA4-B33E-AC70829D947F}" type="presParOf" srcId="{79B29120-8DBB-4C15-B1A3-F41F6B590834}" destId="{30067DC7-88B1-4049-9839-968A6517044D}" srcOrd="0" destOrd="0" presId="urn:microsoft.com/office/officeart/2005/8/layout/orgChart1"/>
    <dgm:cxn modelId="{EFD91052-038D-409D-9738-78E6E2582FF9}" type="presParOf" srcId="{30067DC7-88B1-4049-9839-968A6517044D}" destId="{FA717D5A-B0DC-44FF-A4F0-8BC2A09DF880}" srcOrd="0" destOrd="0" presId="urn:microsoft.com/office/officeart/2005/8/layout/orgChart1"/>
    <dgm:cxn modelId="{9603C8CF-4BE1-412A-A139-43D908A7593D}" type="presParOf" srcId="{30067DC7-88B1-4049-9839-968A6517044D}" destId="{EFEF9AAD-C44D-42C9-9FA8-45F88C67832F}" srcOrd="1" destOrd="0" presId="urn:microsoft.com/office/officeart/2005/8/layout/orgChart1"/>
    <dgm:cxn modelId="{4C89964D-1ECC-42C7-857D-EFB62B49356A}" type="presParOf" srcId="{79B29120-8DBB-4C15-B1A3-F41F6B590834}" destId="{34BC21FE-8769-48C5-9C07-29A14183361B}" srcOrd="1" destOrd="0" presId="urn:microsoft.com/office/officeart/2005/8/layout/orgChart1"/>
    <dgm:cxn modelId="{E03037F7-91FA-424A-85AA-168C713C4989}" type="presParOf" srcId="{79B29120-8DBB-4C15-B1A3-F41F6B590834}" destId="{1E3C6C38-1AE2-48ED-B193-A8A51277F372}" srcOrd="2" destOrd="0" presId="urn:microsoft.com/office/officeart/2005/8/layout/orgChart1"/>
    <dgm:cxn modelId="{5B9BEBD5-F8B8-424E-96AA-5B4E268205F3}" type="presParOf" srcId="{4FE33F96-AF76-4A37-B8F0-A5034539975A}" destId="{1F9953BE-910B-46D3-B2E2-E4657C3F47FC}" srcOrd="2" destOrd="0" presId="urn:microsoft.com/office/officeart/2005/8/layout/orgChart1"/>
    <dgm:cxn modelId="{5E8BB9B1-7AEC-4784-884D-F1F44C3DD010}" type="presParOf" srcId="{86FB3930-A882-4F85-AC9A-96C83D6813F6}" destId="{62E011D5-9438-448D-A604-DFF089A337F9}" srcOrd="2" destOrd="0" presId="urn:microsoft.com/office/officeart/2005/8/layout/orgChart1"/>
    <dgm:cxn modelId="{A93ED14B-30FF-41CC-BD26-E379B04EDF3E}" type="presParOf" srcId="{86FB3930-A882-4F85-AC9A-96C83D6813F6}" destId="{36FE7B53-08DC-4274-BC4D-6C1D48D06C2D}" srcOrd="3" destOrd="0" presId="urn:microsoft.com/office/officeart/2005/8/layout/orgChart1"/>
    <dgm:cxn modelId="{E1ABF9C5-D0AE-4B99-B2B8-D2005FCFF3EB}" type="presParOf" srcId="{36FE7B53-08DC-4274-BC4D-6C1D48D06C2D}" destId="{A30B4AFB-709C-40A8-AEBA-8A4BF335B493}" srcOrd="0" destOrd="0" presId="urn:microsoft.com/office/officeart/2005/8/layout/orgChart1"/>
    <dgm:cxn modelId="{6840EF01-CE4E-4819-AFB3-A5C357E6702B}" type="presParOf" srcId="{A30B4AFB-709C-40A8-AEBA-8A4BF335B493}" destId="{139F7754-0661-4A24-84C3-1D3AF68E5A33}" srcOrd="0" destOrd="0" presId="urn:microsoft.com/office/officeart/2005/8/layout/orgChart1"/>
    <dgm:cxn modelId="{FA98E5A1-2AA5-4FD5-936A-B15684209781}" type="presParOf" srcId="{A30B4AFB-709C-40A8-AEBA-8A4BF335B493}" destId="{00E6E80E-7ABE-4278-92CD-4622E6607C19}" srcOrd="1" destOrd="0" presId="urn:microsoft.com/office/officeart/2005/8/layout/orgChart1"/>
    <dgm:cxn modelId="{2FA4B995-68B8-4001-BDDE-29E93D68BD2A}" type="presParOf" srcId="{36FE7B53-08DC-4274-BC4D-6C1D48D06C2D}" destId="{D85579FB-D13A-4C81-8DCB-34166A0310CB}" srcOrd="1" destOrd="0" presId="urn:microsoft.com/office/officeart/2005/8/layout/orgChart1"/>
    <dgm:cxn modelId="{69FACE62-4397-4092-8E59-E1DE476E0C50}" type="presParOf" srcId="{D85579FB-D13A-4C81-8DCB-34166A0310CB}" destId="{3B4977BE-2E3E-4EC4-B74B-83B92C959394}" srcOrd="0" destOrd="0" presId="urn:microsoft.com/office/officeart/2005/8/layout/orgChart1"/>
    <dgm:cxn modelId="{79396342-33E1-40A7-A285-18DCFD491F06}" type="presParOf" srcId="{D85579FB-D13A-4C81-8DCB-34166A0310CB}" destId="{5684DECF-80F0-4F4E-9DA9-4CC35082A34D}" srcOrd="1" destOrd="0" presId="urn:microsoft.com/office/officeart/2005/8/layout/orgChart1"/>
    <dgm:cxn modelId="{8692D28B-62B3-46F5-814D-23294A0D6621}" type="presParOf" srcId="{5684DECF-80F0-4F4E-9DA9-4CC35082A34D}" destId="{CD9C55B9-57E3-43D9-B4AE-6B5A5A8BB524}" srcOrd="0" destOrd="0" presId="urn:microsoft.com/office/officeart/2005/8/layout/orgChart1"/>
    <dgm:cxn modelId="{C5E8863D-7DA6-432F-A613-39640120537E}" type="presParOf" srcId="{CD9C55B9-57E3-43D9-B4AE-6B5A5A8BB524}" destId="{6FCFEFD9-B973-4DE5-8A39-E3F40F770CEA}" srcOrd="0" destOrd="0" presId="urn:microsoft.com/office/officeart/2005/8/layout/orgChart1"/>
    <dgm:cxn modelId="{41B9884F-7F54-481C-8638-A085258B99B9}" type="presParOf" srcId="{CD9C55B9-57E3-43D9-B4AE-6B5A5A8BB524}" destId="{13044EFA-B9D8-40EF-8141-20A4BBAB1957}" srcOrd="1" destOrd="0" presId="urn:microsoft.com/office/officeart/2005/8/layout/orgChart1"/>
    <dgm:cxn modelId="{D58A384A-F3CA-4D28-9D96-196AEE732F8E}" type="presParOf" srcId="{5684DECF-80F0-4F4E-9DA9-4CC35082A34D}" destId="{58C82482-B1FF-412C-9AB0-7D5E3998E54D}" srcOrd="1" destOrd="0" presId="urn:microsoft.com/office/officeart/2005/8/layout/orgChart1"/>
    <dgm:cxn modelId="{BFCDF2B9-B85A-465C-AEAC-DF9B25F79C05}" type="presParOf" srcId="{5684DECF-80F0-4F4E-9DA9-4CC35082A34D}" destId="{CF566010-E34C-491C-9859-B973B762EF0C}" srcOrd="2" destOrd="0" presId="urn:microsoft.com/office/officeart/2005/8/layout/orgChart1"/>
    <dgm:cxn modelId="{83F66B76-EDE4-4015-A9CC-0B7E5469E181}" type="presParOf" srcId="{D85579FB-D13A-4C81-8DCB-34166A0310CB}" destId="{E31D0BF9-2A76-442C-9963-87F09AF69DB9}" srcOrd="2" destOrd="0" presId="urn:microsoft.com/office/officeart/2005/8/layout/orgChart1"/>
    <dgm:cxn modelId="{256F913A-F598-4E4B-AF61-1437FF5AE770}" type="presParOf" srcId="{D85579FB-D13A-4C81-8DCB-34166A0310CB}" destId="{5179BD19-75ED-4EA1-8FD2-7109AFE71B1B}" srcOrd="3" destOrd="0" presId="urn:microsoft.com/office/officeart/2005/8/layout/orgChart1"/>
    <dgm:cxn modelId="{FF41E5EA-81FA-414E-8B3B-447E92724480}" type="presParOf" srcId="{5179BD19-75ED-4EA1-8FD2-7109AFE71B1B}" destId="{BBB162C0-6C8E-4456-A275-5ABA62F3D616}" srcOrd="0" destOrd="0" presId="urn:microsoft.com/office/officeart/2005/8/layout/orgChart1"/>
    <dgm:cxn modelId="{53A3E646-9EEC-42F7-B69C-2170DC3FAA0A}" type="presParOf" srcId="{BBB162C0-6C8E-4456-A275-5ABA62F3D616}" destId="{D47D6516-78D2-4A67-9429-517F7F9D7E35}" srcOrd="0" destOrd="0" presId="urn:microsoft.com/office/officeart/2005/8/layout/orgChart1"/>
    <dgm:cxn modelId="{D79C82DC-59D6-4A3D-A26C-CB0B84F0BD73}" type="presParOf" srcId="{BBB162C0-6C8E-4456-A275-5ABA62F3D616}" destId="{CE60A724-E7DF-4EBF-9C69-6F4A1D2D7DBD}" srcOrd="1" destOrd="0" presId="urn:microsoft.com/office/officeart/2005/8/layout/orgChart1"/>
    <dgm:cxn modelId="{03E5535E-E34B-468D-9BB4-CC316A6CE41A}" type="presParOf" srcId="{5179BD19-75ED-4EA1-8FD2-7109AFE71B1B}" destId="{BB34A845-9A61-4D8E-BD14-FBA1CB6335BC}" srcOrd="1" destOrd="0" presId="urn:microsoft.com/office/officeart/2005/8/layout/orgChart1"/>
    <dgm:cxn modelId="{481A55F0-B803-4085-B5A5-820157C02922}" type="presParOf" srcId="{5179BD19-75ED-4EA1-8FD2-7109AFE71B1B}" destId="{0734DD2D-6AB8-4883-9FF6-7DDBF8973BA0}" srcOrd="2" destOrd="0" presId="urn:microsoft.com/office/officeart/2005/8/layout/orgChart1"/>
    <dgm:cxn modelId="{93ED9CA7-E83C-4688-8B07-8834B9669FBF}" type="presParOf" srcId="{D85579FB-D13A-4C81-8DCB-34166A0310CB}" destId="{1AD0A002-922A-4601-BC3D-B858E798A4F0}" srcOrd="4" destOrd="0" presId="urn:microsoft.com/office/officeart/2005/8/layout/orgChart1"/>
    <dgm:cxn modelId="{A48E3FB1-9208-4E85-A5D9-5AC17E8DB69F}" type="presParOf" srcId="{D85579FB-D13A-4C81-8DCB-34166A0310CB}" destId="{549B11FC-709E-4E3F-965C-788F60167BDE}" srcOrd="5" destOrd="0" presId="urn:microsoft.com/office/officeart/2005/8/layout/orgChart1"/>
    <dgm:cxn modelId="{E8DEFCCE-788E-4A60-96FA-33A2612EF644}" type="presParOf" srcId="{549B11FC-709E-4E3F-965C-788F60167BDE}" destId="{BE384C25-68B0-4BF2-AE00-C7A9D6504521}" srcOrd="0" destOrd="0" presId="urn:microsoft.com/office/officeart/2005/8/layout/orgChart1"/>
    <dgm:cxn modelId="{D311EE38-FA62-40E0-85FB-7A459387B94D}" type="presParOf" srcId="{BE384C25-68B0-4BF2-AE00-C7A9D6504521}" destId="{18E7E760-CDB3-44E7-A465-1547D24FCF28}" srcOrd="0" destOrd="0" presId="urn:microsoft.com/office/officeart/2005/8/layout/orgChart1"/>
    <dgm:cxn modelId="{F44AF082-E468-425D-8CFF-73384174827D}" type="presParOf" srcId="{BE384C25-68B0-4BF2-AE00-C7A9D6504521}" destId="{0652E838-ACE4-4C75-AEB2-4075483146C4}" srcOrd="1" destOrd="0" presId="urn:microsoft.com/office/officeart/2005/8/layout/orgChart1"/>
    <dgm:cxn modelId="{67BA2176-116B-480D-99FE-97E090348C2F}" type="presParOf" srcId="{549B11FC-709E-4E3F-965C-788F60167BDE}" destId="{57A109DA-01AE-424C-84D4-BCFD4F96E1EB}" srcOrd="1" destOrd="0" presId="urn:microsoft.com/office/officeart/2005/8/layout/orgChart1"/>
    <dgm:cxn modelId="{3A09DDDD-9CE0-4F1F-9BDE-83FC246C4BE7}" type="presParOf" srcId="{549B11FC-709E-4E3F-965C-788F60167BDE}" destId="{6F36A917-02F3-4935-9CC3-7A242E12D524}" srcOrd="2" destOrd="0" presId="urn:microsoft.com/office/officeart/2005/8/layout/orgChart1"/>
    <dgm:cxn modelId="{31C97DA0-1976-4024-B146-C7AD0586FB36}" type="presParOf" srcId="{36FE7B53-08DC-4274-BC4D-6C1D48D06C2D}" destId="{8B24E414-09B6-4DDC-BC62-C9357B4FDE22}" srcOrd="2" destOrd="0" presId="urn:microsoft.com/office/officeart/2005/8/layout/orgChart1"/>
    <dgm:cxn modelId="{EF918253-C736-4088-B21A-78A21EBB130B}" type="presParOf" srcId="{F05486F7-264C-41B4-9BEB-B4E46F46A488}" destId="{2B55284E-C103-4283-BDA1-AF7B9A42089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AA572D-1036-46C4-8E0A-5AE82AD1EA02}">
      <dsp:nvSpPr>
        <dsp:cNvPr id="0" name=""/>
        <dsp:cNvSpPr/>
      </dsp:nvSpPr>
      <dsp:spPr>
        <a:xfrm rot="5400000">
          <a:off x="-155571" y="155838"/>
          <a:ext cx="1037141" cy="7259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smtClean="0"/>
            <a:t>1</a:t>
          </a:r>
          <a:endParaRPr lang="en-US" sz="2000" kern="1200"/>
        </a:p>
      </dsp:txBody>
      <dsp:txXfrm rot="-5400000">
        <a:off x="1" y="363267"/>
        <a:ext cx="725999" cy="311142"/>
      </dsp:txXfrm>
    </dsp:sp>
    <dsp:sp modelId="{6849DD30-578A-463B-B627-F4596B130C55}">
      <dsp:nvSpPr>
        <dsp:cNvPr id="0" name=""/>
        <dsp:cNvSpPr/>
      </dsp:nvSpPr>
      <dsp:spPr>
        <a:xfrm rot="5400000">
          <a:off x="3812142" y="-3085875"/>
          <a:ext cx="674142" cy="68464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100" kern="1200" smtClean="0"/>
            <a:t>U xơ tử cung là khối u lành tính, có nguồn gốc từ cơ trơn của tử cung. </a:t>
          </a:r>
          <a:endParaRPr lang="en-US" sz="2100" kern="1200"/>
        </a:p>
      </dsp:txBody>
      <dsp:txXfrm rot="-5400000">
        <a:off x="726000" y="33176"/>
        <a:ext cx="6813519" cy="608324"/>
      </dsp:txXfrm>
    </dsp:sp>
    <dsp:sp modelId="{2A1F7363-B447-4A08-9B25-32FB44A429A8}">
      <dsp:nvSpPr>
        <dsp:cNvPr id="0" name=""/>
        <dsp:cNvSpPr/>
      </dsp:nvSpPr>
      <dsp:spPr>
        <a:xfrm rot="5400000">
          <a:off x="-155571" y="1075146"/>
          <a:ext cx="1037141" cy="7259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smtClean="0"/>
            <a:t>2</a:t>
          </a:r>
        </a:p>
      </dsp:txBody>
      <dsp:txXfrm rot="-5400000">
        <a:off x="1" y="1282575"/>
        <a:ext cx="725999" cy="311142"/>
      </dsp:txXfrm>
    </dsp:sp>
    <dsp:sp modelId="{F0E197ED-835A-468E-A19E-004DB1C35B92}">
      <dsp:nvSpPr>
        <dsp:cNvPr id="0" name=""/>
        <dsp:cNvSpPr/>
      </dsp:nvSpPr>
      <dsp:spPr>
        <a:xfrm rot="5400000">
          <a:off x="3812142" y="-2166567"/>
          <a:ext cx="674142" cy="68464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100" kern="1200" smtClean="0"/>
            <a:t>20 - 25% ở các phụ nữ trong độ tuổi sinh đẻ.</a:t>
          </a:r>
        </a:p>
      </dsp:txBody>
      <dsp:txXfrm rot="-5400000">
        <a:off x="726000" y="952484"/>
        <a:ext cx="6813519" cy="608324"/>
      </dsp:txXfrm>
    </dsp:sp>
    <dsp:sp modelId="{D14D9B55-4E55-4F01-A8AA-381CA4DEEB4C}">
      <dsp:nvSpPr>
        <dsp:cNvPr id="0" name=""/>
        <dsp:cNvSpPr/>
      </dsp:nvSpPr>
      <dsp:spPr>
        <a:xfrm rot="5400000">
          <a:off x="-155571" y="1994454"/>
          <a:ext cx="1037141" cy="7259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smtClean="0"/>
            <a:t>3</a:t>
          </a:r>
        </a:p>
      </dsp:txBody>
      <dsp:txXfrm rot="-5400000">
        <a:off x="1" y="2201883"/>
        <a:ext cx="725999" cy="311142"/>
      </dsp:txXfrm>
    </dsp:sp>
    <dsp:sp modelId="{D7F1B541-F93D-47CE-850F-CFE7E513B118}">
      <dsp:nvSpPr>
        <dsp:cNvPr id="0" name=""/>
        <dsp:cNvSpPr/>
      </dsp:nvSpPr>
      <dsp:spPr>
        <a:xfrm rot="5400000">
          <a:off x="3812142" y="-1247260"/>
          <a:ext cx="674142" cy="68464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100" kern="1200" smtClean="0"/>
            <a:t>70 - 80% phụ nữ ở độ tuổi 50 có mang trong mình ít nhất một nhân xơ tử cung. </a:t>
          </a:r>
        </a:p>
      </dsp:txBody>
      <dsp:txXfrm rot="-5400000">
        <a:off x="726000" y="1871791"/>
        <a:ext cx="6813519" cy="608324"/>
      </dsp:txXfrm>
    </dsp:sp>
    <dsp:sp modelId="{3419EDED-14AC-4DDD-ADE8-EB904824620C}">
      <dsp:nvSpPr>
        <dsp:cNvPr id="0" name=""/>
        <dsp:cNvSpPr/>
      </dsp:nvSpPr>
      <dsp:spPr>
        <a:xfrm rot="5400000">
          <a:off x="-155571" y="2913762"/>
          <a:ext cx="1037141" cy="7259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smtClean="0"/>
            <a:t>4</a:t>
          </a:r>
        </a:p>
      </dsp:txBody>
      <dsp:txXfrm rot="-5400000">
        <a:off x="1" y="3121191"/>
        <a:ext cx="725999" cy="311142"/>
      </dsp:txXfrm>
    </dsp:sp>
    <dsp:sp modelId="{E7AE9E42-C426-4906-8DA3-F32BAF5C0410}">
      <dsp:nvSpPr>
        <dsp:cNvPr id="0" name=""/>
        <dsp:cNvSpPr/>
      </dsp:nvSpPr>
      <dsp:spPr>
        <a:xfrm rot="5400000">
          <a:off x="3812142" y="-327952"/>
          <a:ext cx="674142" cy="68464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100" kern="1200" smtClean="0"/>
            <a:t>Bệnh thường gặp ở phụ nữ từ 35 - 50 tuổi, không gặp trước tuổi dậy thì. </a:t>
          </a:r>
        </a:p>
      </dsp:txBody>
      <dsp:txXfrm rot="-5400000">
        <a:off x="726000" y="2791099"/>
        <a:ext cx="6813519" cy="608324"/>
      </dsp:txXfrm>
    </dsp:sp>
    <dsp:sp modelId="{AF80CE4E-D7E8-47E5-8E1A-B8F8E6E77928}">
      <dsp:nvSpPr>
        <dsp:cNvPr id="0" name=""/>
        <dsp:cNvSpPr/>
      </dsp:nvSpPr>
      <dsp:spPr>
        <a:xfrm rot="5400000">
          <a:off x="-155571" y="3833069"/>
          <a:ext cx="1037141" cy="7259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kern="1200" smtClean="0"/>
            <a:t>5</a:t>
          </a:r>
          <a:endParaRPr lang="en-US" sz="2000" kern="1200"/>
        </a:p>
      </dsp:txBody>
      <dsp:txXfrm rot="-5400000">
        <a:off x="1" y="4040498"/>
        <a:ext cx="725999" cy="311142"/>
      </dsp:txXfrm>
    </dsp:sp>
    <dsp:sp modelId="{12053C69-E8DA-4CFE-8FBB-F9B2B38348BA}">
      <dsp:nvSpPr>
        <dsp:cNvPr id="0" name=""/>
        <dsp:cNvSpPr/>
      </dsp:nvSpPr>
      <dsp:spPr>
        <a:xfrm rot="5400000">
          <a:off x="3812142" y="591355"/>
          <a:ext cx="674142" cy="68464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100" kern="1200" smtClean="0"/>
            <a:t>Sau mãn kinh rất hiếm khi thấy u xơ cơ tử cung phát triển. </a:t>
          </a:r>
          <a:endParaRPr lang="en-US" sz="2100" kern="1200"/>
        </a:p>
      </dsp:txBody>
      <dsp:txXfrm rot="-5400000">
        <a:off x="726000" y="3710407"/>
        <a:ext cx="6813519" cy="6083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B09102-B4AF-46D0-BF4F-1130F5EFB322}">
      <dsp:nvSpPr>
        <dsp:cNvPr id="0" name=""/>
        <dsp:cNvSpPr/>
      </dsp:nvSpPr>
      <dsp:spPr>
        <a:xfrm rot="5400000">
          <a:off x="-163302" y="165381"/>
          <a:ext cx="1088680" cy="76207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200" kern="1200" smtClean="0">
              <a:latin typeface="Arial" pitchFamily="34" charset="0"/>
              <a:cs typeface="Arial" pitchFamily="34" charset="0"/>
            </a:rPr>
            <a:t>1</a:t>
          </a:r>
        </a:p>
      </dsp:txBody>
      <dsp:txXfrm rot="-5400000">
        <a:off x="0" y="383117"/>
        <a:ext cx="762076" cy="326604"/>
      </dsp:txXfrm>
    </dsp:sp>
    <dsp:sp modelId="{120802F1-F549-4A40-9526-D499C1AC2B1D}">
      <dsp:nvSpPr>
        <dsp:cNvPr id="0" name=""/>
        <dsp:cNvSpPr/>
      </dsp:nvSpPr>
      <dsp:spPr>
        <a:xfrm rot="5400000">
          <a:off x="3170489" y="-2406332"/>
          <a:ext cx="707642" cy="55244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smtClean="0">
              <a:latin typeface="Arial" pitchFamily="34" charset="0"/>
              <a:cs typeface="Arial" pitchFamily="34" charset="0"/>
            </a:rPr>
            <a:t>30% đau hạ vị/ thống kinh, giao hợp đau, trằn nặng</a:t>
          </a:r>
          <a:r>
            <a:rPr lang="vi-VN" sz="1600" kern="1200" smtClean="0">
              <a:latin typeface="Arial" pitchFamily="34" charset="0"/>
              <a:cs typeface="Arial" pitchFamily="34" charset="0"/>
            </a:rPr>
            <a:t>.</a:t>
          </a:r>
        </a:p>
      </dsp:txBody>
      <dsp:txXfrm rot="-5400000">
        <a:off x="762077" y="36624"/>
        <a:ext cx="5489923" cy="638554"/>
      </dsp:txXfrm>
    </dsp:sp>
    <dsp:sp modelId="{E8864E88-D058-4D6B-9707-D1D3A90DFF23}">
      <dsp:nvSpPr>
        <dsp:cNvPr id="0" name=""/>
        <dsp:cNvSpPr/>
      </dsp:nvSpPr>
      <dsp:spPr>
        <a:xfrm rot="5400000">
          <a:off x="-163302" y="1104971"/>
          <a:ext cx="1088680" cy="76207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200" kern="1200" smtClean="0">
              <a:latin typeface="Arial" pitchFamily="34" charset="0"/>
              <a:cs typeface="Arial" pitchFamily="34" charset="0"/>
            </a:rPr>
            <a:t>2</a:t>
          </a:r>
        </a:p>
      </dsp:txBody>
      <dsp:txXfrm rot="-5400000">
        <a:off x="0" y="1322707"/>
        <a:ext cx="762076" cy="326604"/>
      </dsp:txXfrm>
    </dsp:sp>
    <dsp:sp modelId="{0126FE14-85D0-4B00-9C73-567C6154AC04}">
      <dsp:nvSpPr>
        <dsp:cNvPr id="0" name=""/>
        <dsp:cNvSpPr/>
      </dsp:nvSpPr>
      <dsp:spPr>
        <a:xfrm rot="5400000">
          <a:off x="3170489" y="-1466743"/>
          <a:ext cx="707642" cy="55244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smtClean="0">
              <a:latin typeface="Arial" pitchFamily="34" charset="0"/>
              <a:cs typeface="Arial" pitchFamily="34" charset="0"/>
            </a:rPr>
            <a:t>30% vô sinh (tắc vòi trứng, khó </a:t>
          </a:r>
          <a:r>
            <a:rPr lang="vi-VN" sz="1600" kern="1200" smtClean="0">
              <a:latin typeface="Arial" pitchFamily="34" charset="0"/>
              <a:cs typeface="Arial" pitchFamily="34" charset="0"/>
            </a:rPr>
            <a:t> </a:t>
          </a:r>
          <a:r>
            <a:rPr lang="de-DE" sz="1600" kern="1200" smtClean="0">
              <a:latin typeface="Arial" pitchFamily="34" charset="0"/>
              <a:cs typeface="Arial" pitchFamily="34" charset="0"/>
            </a:rPr>
            <a:t>làm tổ</a:t>
          </a:r>
          <a:r>
            <a:rPr lang="vi-VN" sz="1600" kern="1200" smtClean="0">
              <a:latin typeface="Arial" pitchFamily="34" charset="0"/>
              <a:cs typeface="Arial" pitchFamily="34" charset="0"/>
            </a:rPr>
            <a:t>...</a:t>
          </a:r>
          <a:r>
            <a:rPr lang="de-DE" sz="1600" kern="1200" smtClean="0">
              <a:latin typeface="Arial" pitchFamily="34" charset="0"/>
              <a:cs typeface="Arial" pitchFamily="34" charset="0"/>
            </a:rPr>
            <a:t>)</a:t>
          </a:r>
          <a:endParaRPr lang="vi-VN" sz="1600" kern="1200" smtClean="0">
            <a:latin typeface="Arial" pitchFamily="34" charset="0"/>
            <a:cs typeface="Arial" pitchFamily="34" charset="0"/>
          </a:endParaRPr>
        </a:p>
      </dsp:txBody>
      <dsp:txXfrm rot="-5400000">
        <a:off x="762077" y="976213"/>
        <a:ext cx="5489923" cy="638554"/>
      </dsp:txXfrm>
    </dsp:sp>
    <dsp:sp modelId="{84541D78-6428-4DF8-ACC0-FA510F5CA4D4}">
      <dsp:nvSpPr>
        <dsp:cNvPr id="0" name=""/>
        <dsp:cNvSpPr/>
      </dsp:nvSpPr>
      <dsp:spPr>
        <a:xfrm rot="5400000">
          <a:off x="-163302" y="2044561"/>
          <a:ext cx="1088680" cy="76207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200" kern="1200" smtClean="0">
              <a:latin typeface="Arial" pitchFamily="34" charset="0"/>
              <a:cs typeface="Arial" pitchFamily="34" charset="0"/>
            </a:rPr>
            <a:t>3</a:t>
          </a:r>
        </a:p>
      </dsp:txBody>
      <dsp:txXfrm rot="-5400000">
        <a:off x="0" y="2262297"/>
        <a:ext cx="762076" cy="326604"/>
      </dsp:txXfrm>
    </dsp:sp>
    <dsp:sp modelId="{A6625E13-A0A0-47A9-961F-9C498E9622DE}">
      <dsp:nvSpPr>
        <dsp:cNvPr id="0" name=""/>
        <dsp:cNvSpPr/>
      </dsp:nvSpPr>
      <dsp:spPr>
        <a:xfrm rot="5400000">
          <a:off x="3170489" y="-527153"/>
          <a:ext cx="707642" cy="55244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smtClean="0">
              <a:latin typeface="Arial" pitchFamily="34" charset="0"/>
              <a:cs typeface="Arial" pitchFamily="34" charset="0"/>
            </a:rPr>
            <a:t>30% rối loạn kinh nguyệt, cường kinh,</a:t>
          </a:r>
          <a:r>
            <a:rPr lang="vi-VN" sz="1600" kern="1200" smtClean="0">
              <a:latin typeface="Arial" pitchFamily="34" charset="0"/>
              <a:cs typeface="Arial" pitchFamily="34" charset="0"/>
            </a:rPr>
            <a:t> </a:t>
          </a:r>
          <a:r>
            <a:rPr lang="de-DE" sz="1600" kern="1200" smtClean="0">
              <a:latin typeface="Arial" pitchFamily="34" charset="0"/>
              <a:cs typeface="Arial" pitchFamily="34" charset="0"/>
            </a:rPr>
            <a:t>băng huyết, đa kinh</a:t>
          </a:r>
          <a:endParaRPr lang="vi-VN" sz="1600" kern="1200" smtClean="0">
            <a:latin typeface="Arial" pitchFamily="34" charset="0"/>
            <a:cs typeface="Arial" pitchFamily="34" charset="0"/>
          </a:endParaRPr>
        </a:p>
      </dsp:txBody>
      <dsp:txXfrm rot="-5400000">
        <a:off x="762077" y="1915803"/>
        <a:ext cx="5489923" cy="638554"/>
      </dsp:txXfrm>
    </dsp:sp>
    <dsp:sp modelId="{ED1EEFFC-DF7A-4C12-A166-D50EEF095CCC}">
      <dsp:nvSpPr>
        <dsp:cNvPr id="0" name=""/>
        <dsp:cNvSpPr/>
      </dsp:nvSpPr>
      <dsp:spPr>
        <a:xfrm rot="5400000">
          <a:off x="-163302" y="2984150"/>
          <a:ext cx="1088680" cy="76207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-5400000">
        <a:off x="0" y="3201886"/>
        <a:ext cx="762076" cy="326604"/>
      </dsp:txXfrm>
    </dsp:sp>
    <dsp:sp modelId="{447550D7-B99C-42CA-BA66-9152E74E1351}">
      <dsp:nvSpPr>
        <dsp:cNvPr id="0" name=""/>
        <dsp:cNvSpPr/>
      </dsp:nvSpPr>
      <dsp:spPr>
        <a:xfrm rot="5400000">
          <a:off x="3170489" y="412435"/>
          <a:ext cx="707642" cy="55244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600" kern="1200" smtClean="0"/>
            <a:t>Siêu âm: siêu âm được xem phương tiện chẩn đoán phổ biến và thường dùng nhất. Độ nhạy lên đến &gt;95%</a:t>
          </a:r>
          <a:endParaRPr lang="en-US" sz="1600" kern="1200"/>
        </a:p>
      </dsp:txBody>
      <dsp:txXfrm rot="-5400000">
        <a:off x="762077" y="2855391"/>
        <a:ext cx="5489923" cy="6385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09CE5C-8112-4CBC-8F8E-9B3C679F1D12}">
      <dsp:nvSpPr>
        <dsp:cNvPr id="0" name=""/>
        <dsp:cNvSpPr/>
      </dsp:nvSpPr>
      <dsp:spPr>
        <a:xfrm>
          <a:off x="3355" y="42850"/>
          <a:ext cx="7576994" cy="9544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000" kern="1200" smtClean="0"/>
            <a:t>Việc lựa chọn phương pháp điều trị cần cá nhân hóa</a:t>
          </a:r>
          <a:endParaRPr lang="en-US" sz="3000" kern="1200"/>
        </a:p>
      </dsp:txBody>
      <dsp:txXfrm>
        <a:off x="31310" y="70805"/>
        <a:ext cx="7521084" cy="898534"/>
      </dsp:txXfrm>
    </dsp:sp>
    <dsp:sp modelId="{2D7FF000-F5A0-4B88-BF1E-59D58145249D}">
      <dsp:nvSpPr>
        <dsp:cNvPr id="0" name=""/>
        <dsp:cNvSpPr/>
      </dsp:nvSpPr>
      <dsp:spPr>
        <a:xfrm>
          <a:off x="761054" y="997295"/>
          <a:ext cx="757699" cy="418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297"/>
              </a:lnTo>
              <a:lnTo>
                <a:pt x="757699" y="4182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4BD532-E8BD-4239-A843-A75200B7E5AB}">
      <dsp:nvSpPr>
        <dsp:cNvPr id="0" name=""/>
        <dsp:cNvSpPr/>
      </dsp:nvSpPr>
      <dsp:spPr>
        <a:xfrm>
          <a:off x="1518753" y="1136728"/>
          <a:ext cx="6462786" cy="557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700" kern="1200" smtClean="0"/>
            <a:t>  Triệu chứng của bệnh nhân.</a:t>
          </a:r>
          <a:endParaRPr lang="en-US" sz="1700" kern="1200"/>
        </a:p>
      </dsp:txBody>
      <dsp:txXfrm>
        <a:off x="1535088" y="1153063"/>
        <a:ext cx="6430116" cy="525060"/>
      </dsp:txXfrm>
    </dsp:sp>
    <dsp:sp modelId="{C46CA4E3-F159-40A0-B10F-F763B247FE9E}">
      <dsp:nvSpPr>
        <dsp:cNvPr id="0" name=""/>
        <dsp:cNvSpPr/>
      </dsp:nvSpPr>
      <dsp:spPr>
        <a:xfrm>
          <a:off x="761054" y="997295"/>
          <a:ext cx="757699" cy="11154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5461"/>
              </a:lnTo>
              <a:lnTo>
                <a:pt x="757699" y="11154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FF132-344C-45DA-BB72-D37E25D7D1F3}">
      <dsp:nvSpPr>
        <dsp:cNvPr id="0" name=""/>
        <dsp:cNvSpPr/>
      </dsp:nvSpPr>
      <dsp:spPr>
        <a:xfrm>
          <a:off x="1518753" y="1833891"/>
          <a:ext cx="6497035" cy="557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700" kern="1200" smtClean="0"/>
            <a:t>  Kích thước và vị trí khối u </a:t>
          </a:r>
          <a:endParaRPr lang="en-US" sz="1700" kern="1200"/>
        </a:p>
      </dsp:txBody>
      <dsp:txXfrm>
        <a:off x="1535088" y="1850226"/>
        <a:ext cx="6464365" cy="525060"/>
      </dsp:txXfrm>
    </dsp:sp>
    <dsp:sp modelId="{61E506C1-952C-4396-BEF1-4AF1E6FE29DA}">
      <dsp:nvSpPr>
        <dsp:cNvPr id="0" name=""/>
        <dsp:cNvSpPr/>
      </dsp:nvSpPr>
      <dsp:spPr>
        <a:xfrm>
          <a:off x="761054" y="997295"/>
          <a:ext cx="757699" cy="1812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2624"/>
              </a:lnTo>
              <a:lnTo>
                <a:pt x="757699" y="18126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D3EC6A-9AB5-48D7-BC57-2F4C2F75EC02}">
      <dsp:nvSpPr>
        <dsp:cNvPr id="0" name=""/>
        <dsp:cNvSpPr/>
      </dsp:nvSpPr>
      <dsp:spPr>
        <a:xfrm>
          <a:off x="1518753" y="2531054"/>
          <a:ext cx="6414232" cy="557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700" kern="1200" smtClean="0"/>
            <a:t>  Tuổi</a:t>
          </a:r>
          <a:endParaRPr lang="en-US" sz="1700" kern="1200"/>
        </a:p>
      </dsp:txBody>
      <dsp:txXfrm>
        <a:off x="1535088" y="2547389"/>
        <a:ext cx="6381562" cy="525060"/>
      </dsp:txXfrm>
    </dsp:sp>
    <dsp:sp modelId="{C85F486A-4540-4652-B6C4-4E7C57B192A0}">
      <dsp:nvSpPr>
        <dsp:cNvPr id="0" name=""/>
        <dsp:cNvSpPr/>
      </dsp:nvSpPr>
      <dsp:spPr>
        <a:xfrm>
          <a:off x="761054" y="997295"/>
          <a:ext cx="757699" cy="2509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9787"/>
              </a:lnTo>
              <a:lnTo>
                <a:pt x="757699" y="2509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093C5D-01E7-47FF-A7EC-9CF1F1FA448E}">
      <dsp:nvSpPr>
        <dsp:cNvPr id="0" name=""/>
        <dsp:cNvSpPr/>
      </dsp:nvSpPr>
      <dsp:spPr>
        <a:xfrm>
          <a:off x="1518753" y="3228218"/>
          <a:ext cx="6521781" cy="557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700" kern="1200" smtClean="0"/>
            <a:t>  Nguyện vọng của bệnh.</a:t>
          </a:r>
          <a:endParaRPr lang="en-US" sz="1700" kern="1200"/>
        </a:p>
      </dsp:txBody>
      <dsp:txXfrm>
        <a:off x="1535088" y="3244553"/>
        <a:ext cx="6489111" cy="525060"/>
      </dsp:txXfrm>
    </dsp:sp>
    <dsp:sp modelId="{4F1DFF95-04E0-4ABE-BA68-85A8C08C92C4}">
      <dsp:nvSpPr>
        <dsp:cNvPr id="0" name=""/>
        <dsp:cNvSpPr/>
      </dsp:nvSpPr>
      <dsp:spPr>
        <a:xfrm>
          <a:off x="761054" y="997295"/>
          <a:ext cx="757699" cy="3206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6951"/>
              </a:lnTo>
              <a:lnTo>
                <a:pt x="757699" y="32069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4B1908-E9FF-4AAE-B24E-9FF56493FAB8}">
      <dsp:nvSpPr>
        <dsp:cNvPr id="0" name=""/>
        <dsp:cNvSpPr/>
      </dsp:nvSpPr>
      <dsp:spPr>
        <a:xfrm>
          <a:off x="1518753" y="3925381"/>
          <a:ext cx="6376887" cy="557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700" kern="1200" smtClean="0"/>
            <a:t>  Điều kiện có sẵn ở cơ sở y tế và kinh nghiệm của bác sĩ điều trị.</a:t>
          </a:r>
          <a:endParaRPr lang="en-US" sz="1700" kern="1200"/>
        </a:p>
      </dsp:txBody>
      <dsp:txXfrm>
        <a:off x="1535088" y="3941716"/>
        <a:ext cx="6344217" cy="5250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B0EED-9E1F-412A-B0AD-56DB18D7D98E}">
      <dsp:nvSpPr>
        <dsp:cNvPr id="0" name=""/>
        <dsp:cNvSpPr/>
      </dsp:nvSpPr>
      <dsp:spPr>
        <a:xfrm>
          <a:off x="4572000" y="1531621"/>
          <a:ext cx="3085939" cy="5086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328"/>
              </a:lnTo>
              <a:lnTo>
                <a:pt x="3085939" y="254328"/>
              </a:lnTo>
              <a:lnTo>
                <a:pt x="3085939" y="5086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67BA48-2D4F-4384-9FC9-88ECFA6887F9}">
      <dsp:nvSpPr>
        <dsp:cNvPr id="0" name=""/>
        <dsp:cNvSpPr/>
      </dsp:nvSpPr>
      <dsp:spPr>
        <a:xfrm>
          <a:off x="4297809" y="1531621"/>
          <a:ext cx="274190" cy="508657"/>
        </a:xfrm>
        <a:custGeom>
          <a:avLst/>
          <a:gdLst/>
          <a:ahLst/>
          <a:cxnLst/>
          <a:rect l="0" t="0" r="0" b="0"/>
          <a:pathLst>
            <a:path>
              <a:moveTo>
                <a:pt x="274190" y="0"/>
              </a:moveTo>
              <a:lnTo>
                <a:pt x="274190" y="254328"/>
              </a:lnTo>
              <a:lnTo>
                <a:pt x="0" y="254328"/>
              </a:lnTo>
              <a:lnTo>
                <a:pt x="0" y="5086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E16B1B-4337-4DDD-89AF-49562055CCF5}">
      <dsp:nvSpPr>
        <dsp:cNvPr id="0" name=""/>
        <dsp:cNvSpPr/>
      </dsp:nvSpPr>
      <dsp:spPr>
        <a:xfrm>
          <a:off x="1211870" y="1531621"/>
          <a:ext cx="3360129" cy="508657"/>
        </a:xfrm>
        <a:custGeom>
          <a:avLst/>
          <a:gdLst/>
          <a:ahLst/>
          <a:cxnLst/>
          <a:rect l="0" t="0" r="0" b="0"/>
          <a:pathLst>
            <a:path>
              <a:moveTo>
                <a:pt x="3360129" y="0"/>
              </a:moveTo>
              <a:lnTo>
                <a:pt x="3360129" y="254328"/>
              </a:lnTo>
              <a:lnTo>
                <a:pt x="0" y="254328"/>
              </a:lnTo>
              <a:lnTo>
                <a:pt x="0" y="5086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4FC481-D8FC-44EF-AD39-A5F488D485CC}">
      <dsp:nvSpPr>
        <dsp:cNvPr id="0" name=""/>
        <dsp:cNvSpPr/>
      </dsp:nvSpPr>
      <dsp:spPr>
        <a:xfrm>
          <a:off x="2571729" y="320532"/>
          <a:ext cx="4000541" cy="12110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4500" b="1" i="0" kern="1200" smtClean="0"/>
            <a:t> U xơ tử cung</a:t>
          </a:r>
          <a:endParaRPr lang="en-US" sz="4500" b="1" i="0" kern="1200"/>
        </a:p>
      </dsp:txBody>
      <dsp:txXfrm>
        <a:off x="2571729" y="320532"/>
        <a:ext cx="4000541" cy="1211088"/>
      </dsp:txXfrm>
    </dsp:sp>
    <dsp:sp modelId="{7B833E84-1BC5-4FF0-8DD2-1F9C2FB01CDF}">
      <dsp:nvSpPr>
        <dsp:cNvPr id="0" name=""/>
        <dsp:cNvSpPr/>
      </dsp:nvSpPr>
      <dsp:spPr>
        <a:xfrm>
          <a:off x="781" y="2040278"/>
          <a:ext cx="2422177" cy="12110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4500" b="0" i="1" kern="1200" smtClean="0"/>
            <a:t>Theo dõi</a:t>
          </a:r>
          <a:endParaRPr lang="en-US" sz="4500" b="0" kern="1200"/>
        </a:p>
      </dsp:txBody>
      <dsp:txXfrm>
        <a:off x="781" y="2040278"/>
        <a:ext cx="2422177" cy="1211088"/>
      </dsp:txXfrm>
    </dsp:sp>
    <dsp:sp modelId="{E9753C89-8877-41A3-B633-F949F141204C}">
      <dsp:nvSpPr>
        <dsp:cNvPr id="0" name=""/>
        <dsp:cNvSpPr/>
      </dsp:nvSpPr>
      <dsp:spPr>
        <a:xfrm>
          <a:off x="2931616" y="2040278"/>
          <a:ext cx="2732386" cy="12110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4500" b="0" i="1" kern="1200" smtClean="0"/>
            <a:t>Nội khoa</a:t>
          </a:r>
          <a:endParaRPr lang="en-US" sz="4500" b="0" kern="1200"/>
        </a:p>
      </dsp:txBody>
      <dsp:txXfrm>
        <a:off x="2931616" y="2040278"/>
        <a:ext cx="2732386" cy="1211088"/>
      </dsp:txXfrm>
    </dsp:sp>
    <dsp:sp modelId="{5415CE01-570D-4294-8C79-A7A7C1EC2D90}">
      <dsp:nvSpPr>
        <dsp:cNvPr id="0" name=""/>
        <dsp:cNvSpPr/>
      </dsp:nvSpPr>
      <dsp:spPr>
        <a:xfrm>
          <a:off x="6172659" y="2040278"/>
          <a:ext cx="2970558" cy="12110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4500" b="0" i="1" kern="1200" smtClean="0"/>
            <a:t>Ngoại khoa</a:t>
          </a:r>
          <a:endParaRPr lang="en-US" sz="4500" b="0" kern="1200"/>
        </a:p>
      </dsp:txBody>
      <dsp:txXfrm>
        <a:off x="6172659" y="2040278"/>
        <a:ext cx="2970558" cy="12110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9AE58-5D0F-4510-88A5-C46DADED06EA}">
      <dsp:nvSpPr>
        <dsp:cNvPr id="0" name=""/>
        <dsp:cNvSpPr/>
      </dsp:nvSpPr>
      <dsp:spPr>
        <a:xfrm rot="5400000">
          <a:off x="-237142" y="238918"/>
          <a:ext cx="1580949" cy="110666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100" kern="1200" smtClean="0"/>
            <a:t>1</a:t>
          </a:r>
          <a:endParaRPr lang="en-US" sz="3100" kern="1200"/>
        </a:p>
      </dsp:txBody>
      <dsp:txXfrm rot="-5400000">
        <a:off x="1" y="555107"/>
        <a:ext cx="1106664" cy="474285"/>
      </dsp:txXfrm>
    </dsp:sp>
    <dsp:sp modelId="{C31A1D95-1358-4ECE-82EE-758B1934A04E}">
      <dsp:nvSpPr>
        <dsp:cNvPr id="0" name=""/>
        <dsp:cNvSpPr/>
      </dsp:nvSpPr>
      <dsp:spPr>
        <a:xfrm rot="5400000">
          <a:off x="3647142" y="-2538702"/>
          <a:ext cx="1027617" cy="61085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200" kern="1200" smtClean="0"/>
            <a:t>U xơ tử cung nhỏ, chưa có triệu chứng, chỉ cần theo dõi mỗi 3 - 6 tháng/ lần.</a:t>
          </a:r>
          <a:endParaRPr lang="en-US" sz="2200" kern="1200"/>
        </a:p>
      </dsp:txBody>
      <dsp:txXfrm rot="-5400000">
        <a:off x="1106664" y="51940"/>
        <a:ext cx="6058409" cy="927289"/>
      </dsp:txXfrm>
    </dsp:sp>
    <dsp:sp modelId="{52511F60-5143-48F8-AE1C-A5908A67B1C2}">
      <dsp:nvSpPr>
        <dsp:cNvPr id="0" name=""/>
        <dsp:cNvSpPr/>
      </dsp:nvSpPr>
      <dsp:spPr>
        <a:xfrm rot="5400000">
          <a:off x="-237142" y="1625526"/>
          <a:ext cx="1580949" cy="110666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100" kern="1200" smtClean="0"/>
            <a:t>2</a:t>
          </a:r>
          <a:endParaRPr lang="en-US" sz="3100" kern="1200"/>
        </a:p>
      </dsp:txBody>
      <dsp:txXfrm rot="-5400000">
        <a:off x="1" y="1941715"/>
        <a:ext cx="1106664" cy="474285"/>
      </dsp:txXfrm>
    </dsp:sp>
    <dsp:sp modelId="{20597C51-093F-4820-8562-196356A74C0B}">
      <dsp:nvSpPr>
        <dsp:cNvPr id="0" name=""/>
        <dsp:cNvSpPr/>
      </dsp:nvSpPr>
      <dsp:spPr>
        <a:xfrm rot="5400000">
          <a:off x="3647142" y="-1152093"/>
          <a:ext cx="1027617" cy="61085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200" kern="1200" smtClean="0"/>
            <a:t>Phụ nữ ở tuổi tiền mãn kinh, cần cân nhắc vì hầu hết sẽ teo nhỏ dần và giảm các triệu chứng.</a:t>
          </a:r>
          <a:endParaRPr lang="en-US" sz="2200" kern="1200"/>
        </a:p>
      </dsp:txBody>
      <dsp:txXfrm rot="-5400000">
        <a:off x="1106664" y="1438549"/>
        <a:ext cx="6058409" cy="927289"/>
      </dsp:txXfrm>
    </dsp:sp>
    <dsp:sp modelId="{EF356203-B4C1-4453-A341-9A03E50696EF}">
      <dsp:nvSpPr>
        <dsp:cNvPr id="0" name=""/>
        <dsp:cNvSpPr/>
      </dsp:nvSpPr>
      <dsp:spPr>
        <a:xfrm rot="5400000">
          <a:off x="-237142" y="3012135"/>
          <a:ext cx="1580949" cy="110666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100" kern="1200" smtClean="0"/>
            <a:t>3</a:t>
          </a:r>
          <a:endParaRPr lang="en-US" sz="3100" kern="1200"/>
        </a:p>
      </dsp:txBody>
      <dsp:txXfrm rot="-5400000">
        <a:off x="1" y="3328324"/>
        <a:ext cx="1106664" cy="474285"/>
      </dsp:txXfrm>
    </dsp:sp>
    <dsp:sp modelId="{50F35645-A847-455D-B652-EDC4E7F4C5EA}">
      <dsp:nvSpPr>
        <dsp:cNvPr id="0" name=""/>
        <dsp:cNvSpPr/>
      </dsp:nvSpPr>
      <dsp:spPr>
        <a:xfrm rot="5400000">
          <a:off x="3647142" y="234514"/>
          <a:ext cx="1027617" cy="61085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200" kern="1200" smtClean="0"/>
            <a:t>Phụ nữ mãn kinh</a:t>
          </a:r>
          <a:endParaRPr lang="en-US" sz="2200" kern="1200"/>
        </a:p>
      </dsp:txBody>
      <dsp:txXfrm rot="-5400000">
        <a:off x="1106664" y="2825156"/>
        <a:ext cx="6058409" cy="9272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EABD33-AE08-4771-8E64-54DDC5B3CCA2}">
      <dsp:nvSpPr>
        <dsp:cNvPr id="0" name=""/>
        <dsp:cNvSpPr/>
      </dsp:nvSpPr>
      <dsp:spPr>
        <a:xfrm>
          <a:off x="0" y="1416197"/>
          <a:ext cx="2126756" cy="13619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700" b="1" kern="1200" smtClean="0"/>
            <a:t>Mục đích</a:t>
          </a:r>
          <a:endParaRPr lang="en-US" sz="1700" b="1" kern="1200"/>
        </a:p>
      </dsp:txBody>
      <dsp:txXfrm>
        <a:off x="39891" y="1456088"/>
        <a:ext cx="2046974" cy="1282202"/>
      </dsp:txXfrm>
    </dsp:sp>
    <dsp:sp modelId="{392359A2-A898-4874-AE28-C38F5A2F5571}">
      <dsp:nvSpPr>
        <dsp:cNvPr id="0" name=""/>
        <dsp:cNvSpPr/>
      </dsp:nvSpPr>
      <dsp:spPr>
        <a:xfrm rot="17671435">
          <a:off x="1654103" y="1343837"/>
          <a:ext cx="1616110" cy="36386"/>
        </a:xfrm>
        <a:custGeom>
          <a:avLst/>
          <a:gdLst/>
          <a:ahLst/>
          <a:cxnLst/>
          <a:rect l="0" t="0" r="0" b="0"/>
          <a:pathLst>
            <a:path>
              <a:moveTo>
                <a:pt x="0" y="18193"/>
              </a:moveTo>
              <a:lnTo>
                <a:pt x="1616110" y="181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21755" y="1321628"/>
        <a:ext cx="80805" cy="80805"/>
      </dsp:txXfrm>
    </dsp:sp>
    <dsp:sp modelId="{6B98BFE9-7D80-48FB-B69E-31BB380BED49}">
      <dsp:nvSpPr>
        <dsp:cNvPr id="0" name=""/>
        <dsp:cNvSpPr/>
      </dsp:nvSpPr>
      <dsp:spPr>
        <a:xfrm>
          <a:off x="2797560" y="208080"/>
          <a:ext cx="5617180" cy="837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900" kern="1200" smtClean="0"/>
            <a:t>Tránh những biến chứng liên quan đến phẫu thuật.</a:t>
          </a:r>
          <a:endParaRPr lang="en-US" sz="1900" kern="1200"/>
        </a:p>
      </dsp:txBody>
      <dsp:txXfrm>
        <a:off x="2822092" y="232612"/>
        <a:ext cx="5568116" cy="788518"/>
      </dsp:txXfrm>
    </dsp:sp>
    <dsp:sp modelId="{4700C2BA-76AE-4000-BF4D-73DD25F11F22}">
      <dsp:nvSpPr>
        <dsp:cNvPr id="0" name=""/>
        <dsp:cNvSpPr/>
      </dsp:nvSpPr>
      <dsp:spPr>
        <a:xfrm rot="19374741">
          <a:off x="2041704" y="1825447"/>
          <a:ext cx="840907" cy="36386"/>
        </a:xfrm>
        <a:custGeom>
          <a:avLst/>
          <a:gdLst/>
          <a:ahLst/>
          <a:cxnLst/>
          <a:rect l="0" t="0" r="0" b="0"/>
          <a:pathLst>
            <a:path>
              <a:moveTo>
                <a:pt x="0" y="18193"/>
              </a:moveTo>
              <a:lnTo>
                <a:pt x="840907" y="181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41135" y="1822618"/>
        <a:ext cx="42045" cy="42045"/>
      </dsp:txXfrm>
    </dsp:sp>
    <dsp:sp modelId="{C219F8BE-86A8-4C13-8186-7FB4C484C494}">
      <dsp:nvSpPr>
        <dsp:cNvPr id="0" name=""/>
        <dsp:cNvSpPr/>
      </dsp:nvSpPr>
      <dsp:spPr>
        <a:xfrm>
          <a:off x="2797560" y="1171300"/>
          <a:ext cx="5631386" cy="837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900" kern="1200" smtClean="0"/>
            <a:t>Bảo tồn tử cung.</a:t>
          </a:r>
          <a:endParaRPr lang="en-US" sz="1900" kern="1200"/>
        </a:p>
      </dsp:txBody>
      <dsp:txXfrm>
        <a:off x="2822092" y="1195832"/>
        <a:ext cx="5582322" cy="788518"/>
      </dsp:txXfrm>
    </dsp:sp>
    <dsp:sp modelId="{057098BF-D52C-4198-8A2C-44BC6C0CA01C}">
      <dsp:nvSpPr>
        <dsp:cNvPr id="0" name=""/>
        <dsp:cNvSpPr/>
      </dsp:nvSpPr>
      <dsp:spPr>
        <a:xfrm rot="2052858">
          <a:off x="2056564" y="2307057"/>
          <a:ext cx="811187" cy="36386"/>
        </a:xfrm>
        <a:custGeom>
          <a:avLst/>
          <a:gdLst/>
          <a:ahLst/>
          <a:cxnLst/>
          <a:rect l="0" t="0" r="0" b="0"/>
          <a:pathLst>
            <a:path>
              <a:moveTo>
                <a:pt x="0" y="18193"/>
              </a:moveTo>
              <a:lnTo>
                <a:pt x="811187" y="181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41878" y="2304971"/>
        <a:ext cx="40559" cy="40559"/>
      </dsp:txXfrm>
    </dsp:sp>
    <dsp:sp modelId="{89D0085E-F956-447A-AAA2-2DB0C0BDDA70}">
      <dsp:nvSpPr>
        <dsp:cNvPr id="0" name=""/>
        <dsp:cNvSpPr/>
      </dsp:nvSpPr>
      <dsp:spPr>
        <a:xfrm>
          <a:off x="2797560" y="2134520"/>
          <a:ext cx="5630682" cy="837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800" kern="1200" smtClean="0"/>
            <a:t>Giảm tạm thời những triệu chứng khó chịu do u xơ tử cung.</a:t>
          </a:r>
          <a:endParaRPr lang="en-US" sz="1800" kern="1200"/>
        </a:p>
      </dsp:txBody>
      <dsp:txXfrm>
        <a:off x="2822092" y="2159052"/>
        <a:ext cx="5581618" cy="788518"/>
      </dsp:txXfrm>
    </dsp:sp>
    <dsp:sp modelId="{F0415674-43E9-4181-B135-232AB3E6CA43}">
      <dsp:nvSpPr>
        <dsp:cNvPr id="0" name=""/>
        <dsp:cNvSpPr/>
      </dsp:nvSpPr>
      <dsp:spPr>
        <a:xfrm rot="3882230">
          <a:off x="1677220" y="2788667"/>
          <a:ext cx="1569875" cy="36386"/>
        </a:xfrm>
        <a:custGeom>
          <a:avLst/>
          <a:gdLst/>
          <a:ahLst/>
          <a:cxnLst/>
          <a:rect l="0" t="0" r="0" b="0"/>
          <a:pathLst>
            <a:path>
              <a:moveTo>
                <a:pt x="0" y="18193"/>
              </a:moveTo>
              <a:lnTo>
                <a:pt x="1569875" y="181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22911" y="2767613"/>
        <a:ext cx="78493" cy="78493"/>
      </dsp:txXfrm>
    </dsp:sp>
    <dsp:sp modelId="{B496C546-A27C-4BEE-809E-276995BE6B55}">
      <dsp:nvSpPr>
        <dsp:cNvPr id="0" name=""/>
        <dsp:cNvSpPr/>
      </dsp:nvSpPr>
      <dsp:spPr>
        <a:xfrm>
          <a:off x="2797560" y="3097740"/>
          <a:ext cx="5578534" cy="8375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700" kern="1200" smtClean="0"/>
            <a:t>Chuẩn bị trước phẫu thuật: giảm kích thước khối u và cải thiện tình trạng huyết học</a:t>
          </a:r>
          <a:endParaRPr lang="en-US" sz="1700" kern="1200"/>
        </a:p>
      </dsp:txBody>
      <dsp:txXfrm>
        <a:off x="2822092" y="3122272"/>
        <a:ext cx="5529470" cy="7885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90B33-9E1F-4D25-8A95-4B8D20CD803A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200" kern="1200" smtClean="0"/>
            <a:t>1</a:t>
          </a:r>
          <a:endParaRPr lang="vi-VN" sz="3200" kern="1200"/>
        </a:p>
      </dsp:txBody>
      <dsp:txXfrm rot="-5400000">
        <a:off x="1" y="573596"/>
        <a:ext cx="1146297" cy="491270"/>
      </dsp:txXfrm>
    </dsp:sp>
    <dsp:sp modelId="{EB13648A-222D-469C-97FF-6F1152E20DF9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900" kern="1200" smtClean="0"/>
            <a:t>Nhiều loại thuốc đã được sử dụng để điều trị u xơ TC : thuốc giảm đau, thuốc viên nội tiết tránh thai, progestogens (medroxyPRG acetate), GnRH đồng vận +/- add-back, crinum. </a:t>
          </a:r>
          <a:endParaRPr lang="en-US" sz="1900" kern="1200"/>
        </a:p>
      </dsp:txBody>
      <dsp:txXfrm rot="-5400000">
        <a:off x="1146298" y="52408"/>
        <a:ext cx="7031341" cy="960496"/>
      </dsp:txXfrm>
    </dsp:sp>
    <dsp:sp modelId="{BDB110FF-A009-4016-A69B-8161A0EA6934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200" kern="1200" smtClean="0"/>
            <a:t>2 </a:t>
          </a:r>
          <a:endParaRPr lang="vi-VN" sz="3200" kern="1200"/>
        </a:p>
      </dsp:txBody>
      <dsp:txXfrm rot="-5400000">
        <a:off x="1" y="2017346"/>
        <a:ext cx="1146297" cy="491270"/>
      </dsp:txXfrm>
    </dsp:sp>
    <dsp:sp modelId="{1842A031-7EB8-4DA3-A6C8-519CCD2063EC}">
      <dsp:nvSpPr>
        <dsp:cNvPr id="0" name=""/>
        <dsp:cNvSpPr/>
      </dsp:nvSpPr>
      <dsp:spPr>
        <a:xfrm rot="5400000">
          <a:off x="2599246" y="-40494"/>
          <a:ext cx="1064418" cy="39457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900" kern="1200" smtClean="0"/>
            <a:t>Vitamin D3. </a:t>
          </a:r>
          <a:endParaRPr lang="en-US" sz="1900" kern="1200"/>
        </a:p>
      </dsp:txBody>
      <dsp:txXfrm rot="-5400000">
        <a:off x="1158579" y="1452134"/>
        <a:ext cx="3893792" cy="960496"/>
      </dsp:txXfrm>
    </dsp:sp>
    <dsp:sp modelId="{42DA038A-55C5-4B31-8CD0-52433A345FD8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3200" kern="1200" smtClean="0"/>
            <a:t>3</a:t>
          </a:r>
          <a:endParaRPr lang="en-US" sz="3200" kern="1200"/>
        </a:p>
      </dsp:txBody>
      <dsp:txXfrm rot="-5400000">
        <a:off x="1" y="3461096"/>
        <a:ext cx="1146297" cy="491270"/>
      </dsp:txXfrm>
    </dsp:sp>
    <dsp:sp modelId="{6371C609-0589-44C1-BC90-8A44D1C288F2}">
      <dsp:nvSpPr>
        <dsp:cNvPr id="0" name=""/>
        <dsp:cNvSpPr/>
      </dsp:nvSpPr>
      <dsp:spPr>
        <a:xfrm rot="5400000">
          <a:off x="2580803" y="1505389"/>
          <a:ext cx="1064418" cy="38543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900" kern="1200" smtClean="0"/>
            <a:t>Thảo dược Việt nam – Crinum.</a:t>
          </a:r>
          <a:endParaRPr lang="en-US" sz="1900" kern="1200"/>
        </a:p>
      </dsp:txBody>
      <dsp:txXfrm rot="-5400000">
        <a:off x="1185823" y="2952331"/>
        <a:ext cx="3802418" cy="9604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558217-4AAA-4960-99A5-1E541FDF4F25}">
      <dsp:nvSpPr>
        <dsp:cNvPr id="0" name=""/>
        <dsp:cNvSpPr/>
      </dsp:nvSpPr>
      <dsp:spPr>
        <a:xfrm rot="5400000">
          <a:off x="-1663989" y="1954161"/>
          <a:ext cx="4521543" cy="622059"/>
        </a:xfrm>
        <a:prstGeom prst="chevron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6500" kern="1200" smtClean="0"/>
            <a:t>4</a:t>
          </a:r>
          <a:endParaRPr lang="en-US" sz="6500" kern="1200"/>
        </a:p>
      </dsp:txBody>
      <dsp:txXfrm rot="-5400000">
        <a:off x="285752" y="315450"/>
        <a:ext cx="622059" cy="3899484"/>
      </dsp:txXfrm>
    </dsp:sp>
    <dsp:sp modelId="{96002EC7-965F-4BEF-9795-E0E75BC151EB}">
      <dsp:nvSpPr>
        <dsp:cNvPr id="0" name=""/>
        <dsp:cNvSpPr/>
      </dsp:nvSpPr>
      <dsp:spPr>
        <a:xfrm rot="5400000">
          <a:off x="4137330" y="-3137215"/>
          <a:ext cx="964317" cy="73816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000" kern="1200" smtClean="0"/>
            <a:t>“chất điều vận thụ thể Progesterone có chọn lọc” như: Mifepristone; Ulipristal Acetate (UPA)</a:t>
          </a:r>
          <a:endParaRPr lang="en-US" sz="2000" kern="1200"/>
        </a:p>
      </dsp:txBody>
      <dsp:txXfrm rot="-5400000">
        <a:off x="928679" y="118510"/>
        <a:ext cx="7334546" cy="87016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CE4A4-7802-4DD0-AC02-D46FB47247F9}">
      <dsp:nvSpPr>
        <dsp:cNvPr id="0" name=""/>
        <dsp:cNvSpPr/>
      </dsp:nvSpPr>
      <dsp:spPr>
        <a:xfrm rot="5400000">
          <a:off x="-93153" y="96954"/>
          <a:ext cx="621022" cy="4347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600" kern="1200" smtClean="0"/>
            <a:t/>
          </a:r>
          <a:br>
            <a:rPr lang="vi-VN" sz="1600" kern="1200" smtClean="0"/>
          </a:br>
          <a:r>
            <a:rPr lang="vi-VN" sz="1600" kern="1200" smtClean="0"/>
            <a:t>1</a:t>
          </a:r>
          <a:endParaRPr lang="en-US" sz="1600" kern="1200"/>
        </a:p>
      </dsp:txBody>
      <dsp:txXfrm rot="-5400000">
        <a:off x="1" y="221159"/>
        <a:ext cx="434715" cy="186307"/>
      </dsp:txXfrm>
    </dsp:sp>
    <dsp:sp modelId="{D0080149-ECB8-436F-BA9A-FCFAB5F59344}">
      <dsp:nvSpPr>
        <dsp:cNvPr id="0" name=""/>
        <dsp:cNvSpPr/>
      </dsp:nvSpPr>
      <dsp:spPr>
        <a:xfrm rot="5400000">
          <a:off x="4373137" y="-3934620"/>
          <a:ext cx="403876" cy="82807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600" kern="1200" smtClean="0"/>
            <a:t>U xơ tử cung to ≥ 12 tuần có triệu chứng.</a:t>
          </a:r>
          <a:endParaRPr lang="en-US" sz="1600" kern="1200"/>
        </a:p>
      </dsp:txBody>
      <dsp:txXfrm rot="-5400000">
        <a:off x="434715" y="23518"/>
        <a:ext cx="8261004" cy="364444"/>
      </dsp:txXfrm>
    </dsp:sp>
    <dsp:sp modelId="{3B12817E-4189-4D6A-9895-6E5D6FA1D1F2}">
      <dsp:nvSpPr>
        <dsp:cNvPr id="0" name=""/>
        <dsp:cNvSpPr/>
      </dsp:nvSpPr>
      <dsp:spPr>
        <a:xfrm rot="5400000">
          <a:off x="-93153" y="652389"/>
          <a:ext cx="621022" cy="4347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600" kern="1200" smtClean="0"/>
            <a:t>2  </a:t>
          </a:r>
          <a:endParaRPr lang="en-US" sz="1600" kern="1200"/>
        </a:p>
      </dsp:txBody>
      <dsp:txXfrm rot="-5400000">
        <a:off x="1" y="776594"/>
        <a:ext cx="434715" cy="186307"/>
      </dsp:txXfrm>
    </dsp:sp>
    <dsp:sp modelId="{2A657072-3125-47BF-B136-48AA39DC0BB4}">
      <dsp:nvSpPr>
        <dsp:cNvPr id="0" name=""/>
        <dsp:cNvSpPr/>
      </dsp:nvSpPr>
      <dsp:spPr>
        <a:xfrm rot="5400000">
          <a:off x="4373243" y="-3379292"/>
          <a:ext cx="403664" cy="82807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600" kern="1200" smtClean="0"/>
            <a:t>Xuất huyết tử cung bất thường điều trị nội thất bại.</a:t>
          </a:r>
          <a:endParaRPr lang="en-US" sz="1600" kern="1200"/>
        </a:p>
      </dsp:txBody>
      <dsp:txXfrm rot="-5400000">
        <a:off x="434716" y="578940"/>
        <a:ext cx="8261015" cy="364254"/>
      </dsp:txXfrm>
    </dsp:sp>
    <dsp:sp modelId="{FC1513AA-4F46-4C7E-B6FC-B8C749E0CA46}">
      <dsp:nvSpPr>
        <dsp:cNvPr id="0" name=""/>
        <dsp:cNvSpPr/>
      </dsp:nvSpPr>
      <dsp:spPr>
        <a:xfrm rot="5400000">
          <a:off x="-93153" y="1207823"/>
          <a:ext cx="621022" cy="4347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600" kern="1200" smtClean="0"/>
            <a:t>3</a:t>
          </a:r>
          <a:endParaRPr lang="en-US" sz="1600" kern="1200"/>
        </a:p>
      </dsp:txBody>
      <dsp:txXfrm rot="-5400000">
        <a:off x="1" y="1332028"/>
        <a:ext cx="434715" cy="186307"/>
      </dsp:txXfrm>
    </dsp:sp>
    <dsp:sp modelId="{BC3129C1-E9D2-4516-A72F-77694188E9FE}">
      <dsp:nvSpPr>
        <dsp:cNvPr id="0" name=""/>
        <dsp:cNvSpPr/>
      </dsp:nvSpPr>
      <dsp:spPr>
        <a:xfrm rot="5400000">
          <a:off x="4373243" y="-2823858"/>
          <a:ext cx="403664" cy="82807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600" kern="1200" smtClean="0"/>
            <a:t>U xơ tử cung dưới niêm, rong huyết.</a:t>
          </a:r>
          <a:endParaRPr lang="en-US" sz="1600" kern="1200"/>
        </a:p>
      </dsp:txBody>
      <dsp:txXfrm rot="-5400000">
        <a:off x="434716" y="1134374"/>
        <a:ext cx="8261015" cy="364254"/>
      </dsp:txXfrm>
    </dsp:sp>
    <dsp:sp modelId="{F380AFC1-0BDC-49DF-B7E3-4243BED539B5}">
      <dsp:nvSpPr>
        <dsp:cNvPr id="0" name=""/>
        <dsp:cNvSpPr/>
      </dsp:nvSpPr>
      <dsp:spPr>
        <a:xfrm rot="5400000">
          <a:off x="-93153" y="1763257"/>
          <a:ext cx="621022" cy="4347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600" kern="1200" smtClean="0"/>
            <a:t>4</a:t>
          </a:r>
          <a:endParaRPr lang="en-US" sz="1600" kern="1200"/>
        </a:p>
      </dsp:txBody>
      <dsp:txXfrm rot="-5400000">
        <a:off x="1" y="1887462"/>
        <a:ext cx="434715" cy="186307"/>
      </dsp:txXfrm>
    </dsp:sp>
    <dsp:sp modelId="{399DF83F-E535-43EA-A433-13BE06570271}">
      <dsp:nvSpPr>
        <dsp:cNvPr id="0" name=""/>
        <dsp:cNvSpPr/>
      </dsp:nvSpPr>
      <dsp:spPr>
        <a:xfrm rot="5400000">
          <a:off x="4373243" y="-2268424"/>
          <a:ext cx="403664" cy="82807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600" kern="1200" smtClean="0"/>
            <a:t>Có biến chứng (chèn ép bàng quang, niệu quản).</a:t>
          </a:r>
          <a:endParaRPr lang="en-US" sz="1600" kern="1200"/>
        </a:p>
      </dsp:txBody>
      <dsp:txXfrm rot="-5400000">
        <a:off x="434716" y="1689808"/>
        <a:ext cx="8261015" cy="364254"/>
      </dsp:txXfrm>
    </dsp:sp>
    <dsp:sp modelId="{7E5E435A-FE8A-4DEE-8566-E6BF1C53DC28}">
      <dsp:nvSpPr>
        <dsp:cNvPr id="0" name=""/>
        <dsp:cNvSpPr/>
      </dsp:nvSpPr>
      <dsp:spPr>
        <a:xfrm rot="5400000">
          <a:off x="-93153" y="2318691"/>
          <a:ext cx="621022" cy="4347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600" kern="1200" smtClean="0"/>
            <a:t>5</a:t>
          </a:r>
          <a:endParaRPr lang="en-US" sz="1600" kern="1200"/>
        </a:p>
      </dsp:txBody>
      <dsp:txXfrm rot="-5400000">
        <a:off x="1" y="2442896"/>
        <a:ext cx="434715" cy="186307"/>
      </dsp:txXfrm>
    </dsp:sp>
    <dsp:sp modelId="{1378B95A-3A4F-4281-B774-72CD285040E8}">
      <dsp:nvSpPr>
        <dsp:cNvPr id="0" name=""/>
        <dsp:cNvSpPr/>
      </dsp:nvSpPr>
      <dsp:spPr>
        <a:xfrm rot="5400000">
          <a:off x="4373243" y="-1712990"/>
          <a:ext cx="403664" cy="82807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600" kern="1200" smtClean="0"/>
            <a:t>U xơ tử cung hoại tử, nhiễm trùng nội thất bại.</a:t>
          </a:r>
          <a:endParaRPr lang="en-US" sz="1600" kern="1200"/>
        </a:p>
      </dsp:txBody>
      <dsp:txXfrm rot="-5400000">
        <a:off x="434716" y="2245242"/>
        <a:ext cx="8261015" cy="364254"/>
      </dsp:txXfrm>
    </dsp:sp>
    <dsp:sp modelId="{4A41AFA6-B265-40B0-B6C9-77B683476FE9}">
      <dsp:nvSpPr>
        <dsp:cNvPr id="0" name=""/>
        <dsp:cNvSpPr/>
      </dsp:nvSpPr>
      <dsp:spPr>
        <a:xfrm rot="5400000">
          <a:off x="-93153" y="2874125"/>
          <a:ext cx="621022" cy="4347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600" kern="1200" smtClean="0"/>
            <a:t>6</a:t>
          </a:r>
          <a:endParaRPr lang="en-US" sz="1600" kern="1200"/>
        </a:p>
      </dsp:txBody>
      <dsp:txXfrm rot="-5400000">
        <a:off x="1" y="2998330"/>
        <a:ext cx="434715" cy="186307"/>
      </dsp:txXfrm>
    </dsp:sp>
    <dsp:sp modelId="{1DD00D2D-2EC9-40A8-88E4-93DCB41B57B4}">
      <dsp:nvSpPr>
        <dsp:cNvPr id="0" name=""/>
        <dsp:cNvSpPr/>
      </dsp:nvSpPr>
      <dsp:spPr>
        <a:xfrm rot="5400000">
          <a:off x="4373243" y="-1157556"/>
          <a:ext cx="403664" cy="82807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600" kern="1200" smtClean="0"/>
            <a:t>U xơ tử cung to nhanh, nhất là sau mãn kinh.</a:t>
          </a:r>
          <a:endParaRPr lang="en-US" sz="1600" kern="1200"/>
        </a:p>
      </dsp:txBody>
      <dsp:txXfrm rot="-5400000">
        <a:off x="434716" y="2800676"/>
        <a:ext cx="8261015" cy="364254"/>
      </dsp:txXfrm>
    </dsp:sp>
    <dsp:sp modelId="{061D7F1C-A4ED-4D0B-9207-6986C20E5BDF}">
      <dsp:nvSpPr>
        <dsp:cNvPr id="0" name=""/>
        <dsp:cNvSpPr/>
      </dsp:nvSpPr>
      <dsp:spPr>
        <a:xfrm rot="5400000">
          <a:off x="-93153" y="3429559"/>
          <a:ext cx="621022" cy="4347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600" kern="1200" smtClean="0"/>
            <a:t>7</a:t>
          </a:r>
          <a:endParaRPr lang="en-US" sz="1600" kern="1200"/>
        </a:p>
      </dsp:txBody>
      <dsp:txXfrm rot="-5400000">
        <a:off x="1" y="3553764"/>
        <a:ext cx="434715" cy="186307"/>
      </dsp:txXfrm>
    </dsp:sp>
    <dsp:sp modelId="{2E0715F8-77FB-4AE1-81A6-9AB57AF5E0CA}">
      <dsp:nvSpPr>
        <dsp:cNvPr id="0" name=""/>
        <dsp:cNvSpPr/>
      </dsp:nvSpPr>
      <dsp:spPr>
        <a:xfrm rot="5400000">
          <a:off x="4373243" y="-602121"/>
          <a:ext cx="403664" cy="82807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600" kern="1200" smtClean="0"/>
            <a:t>Kết hợp với các bệnh lý khác: ung thư, tăng sinh niêm mạc tử cung, sa sinh dục.</a:t>
          </a:r>
          <a:endParaRPr lang="en-US" sz="1600" kern="1200"/>
        </a:p>
      </dsp:txBody>
      <dsp:txXfrm rot="-5400000">
        <a:off x="434716" y="3356111"/>
        <a:ext cx="8261015" cy="364254"/>
      </dsp:txXfrm>
    </dsp:sp>
    <dsp:sp modelId="{DB0615E4-BFD4-42FE-B6F2-40E4040937C4}">
      <dsp:nvSpPr>
        <dsp:cNvPr id="0" name=""/>
        <dsp:cNvSpPr/>
      </dsp:nvSpPr>
      <dsp:spPr>
        <a:xfrm rot="5400000">
          <a:off x="-93153" y="3984993"/>
          <a:ext cx="621022" cy="4347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600" kern="1200" smtClean="0"/>
            <a:t>8</a:t>
          </a:r>
          <a:endParaRPr lang="en-US" sz="1600" kern="1200"/>
        </a:p>
      </dsp:txBody>
      <dsp:txXfrm rot="-5400000">
        <a:off x="1" y="4109198"/>
        <a:ext cx="434715" cy="186307"/>
      </dsp:txXfrm>
    </dsp:sp>
    <dsp:sp modelId="{491E34A5-C718-462E-9592-16EE68647C37}">
      <dsp:nvSpPr>
        <dsp:cNvPr id="0" name=""/>
        <dsp:cNvSpPr/>
      </dsp:nvSpPr>
      <dsp:spPr>
        <a:xfrm rot="5400000">
          <a:off x="4373243" y="-46687"/>
          <a:ext cx="403664" cy="82807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600" kern="1200" smtClean="0"/>
            <a:t>Vô sinh, sẩy thai liên tiếp.</a:t>
          </a:r>
          <a:endParaRPr lang="en-US" sz="1600" kern="1200"/>
        </a:p>
      </dsp:txBody>
      <dsp:txXfrm rot="-5400000">
        <a:off x="434716" y="3911545"/>
        <a:ext cx="8261015" cy="364254"/>
      </dsp:txXfrm>
    </dsp:sp>
    <dsp:sp modelId="{B9A3090B-0234-4D4C-ADF6-114D7B465F54}">
      <dsp:nvSpPr>
        <dsp:cNvPr id="0" name=""/>
        <dsp:cNvSpPr/>
      </dsp:nvSpPr>
      <dsp:spPr>
        <a:xfrm rot="5400000">
          <a:off x="-93153" y="4540427"/>
          <a:ext cx="621022" cy="4347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600" kern="1200" smtClean="0"/>
            <a:t>9</a:t>
          </a:r>
          <a:endParaRPr lang="en-US" sz="1600" kern="1200"/>
        </a:p>
      </dsp:txBody>
      <dsp:txXfrm rot="-5400000">
        <a:off x="1" y="4664632"/>
        <a:ext cx="434715" cy="186307"/>
      </dsp:txXfrm>
    </dsp:sp>
    <dsp:sp modelId="{CF8B216E-0177-4CB5-9CFE-DF0FD63287A2}">
      <dsp:nvSpPr>
        <dsp:cNvPr id="0" name=""/>
        <dsp:cNvSpPr/>
      </dsp:nvSpPr>
      <dsp:spPr>
        <a:xfrm rot="5400000">
          <a:off x="4373243" y="508746"/>
          <a:ext cx="403664" cy="82807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1600" kern="1200" smtClean="0"/>
            <a:t>Khối u vùng hạ vị không phân biệt được với khối u buồng trứng. </a:t>
          </a:r>
          <a:endParaRPr lang="en-US" sz="1600" kern="1200"/>
        </a:p>
      </dsp:txBody>
      <dsp:txXfrm rot="-5400000">
        <a:off x="434716" y="4466979"/>
        <a:ext cx="8261015" cy="36425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0A002-922A-4601-BC3D-B858E798A4F0}">
      <dsp:nvSpPr>
        <dsp:cNvPr id="0" name=""/>
        <dsp:cNvSpPr/>
      </dsp:nvSpPr>
      <dsp:spPr>
        <a:xfrm>
          <a:off x="6365224" y="2028331"/>
          <a:ext cx="1864646" cy="323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808"/>
              </a:lnTo>
              <a:lnTo>
                <a:pt x="1864646" y="161808"/>
              </a:lnTo>
              <a:lnTo>
                <a:pt x="1864646" y="3236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1D0BF9-2A76-442C-9963-87F09AF69DB9}">
      <dsp:nvSpPr>
        <dsp:cNvPr id="0" name=""/>
        <dsp:cNvSpPr/>
      </dsp:nvSpPr>
      <dsp:spPr>
        <a:xfrm>
          <a:off x="6319504" y="2028331"/>
          <a:ext cx="91440" cy="3236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36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4977BE-2E3E-4EC4-B74B-83B92C959394}">
      <dsp:nvSpPr>
        <dsp:cNvPr id="0" name=""/>
        <dsp:cNvSpPr/>
      </dsp:nvSpPr>
      <dsp:spPr>
        <a:xfrm>
          <a:off x="4500578" y="2028331"/>
          <a:ext cx="1864646" cy="323616"/>
        </a:xfrm>
        <a:custGeom>
          <a:avLst/>
          <a:gdLst/>
          <a:ahLst/>
          <a:cxnLst/>
          <a:rect l="0" t="0" r="0" b="0"/>
          <a:pathLst>
            <a:path>
              <a:moveTo>
                <a:pt x="1864646" y="0"/>
              </a:moveTo>
              <a:lnTo>
                <a:pt x="1864646" y="161808"/>
              </a:lnTo>
              <a:lnTo>
                <a:pt x="0" y="161808"/>
              </a:lnTo>
              <a:lnTo>
                <a:pt x="0" y="3236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E011D5-9438-448D-A604-DFF089A337F9}">
      <dsp:nvSpPr>
        <dsp:cNvPr id="0" name=""/>
        <dsp:cNvSpPr/>
      </dsp:nvSpPr>
      <dsp:spPr>
        <a:xfrm>
          <a:off x="4034416" y="934200"/>
          <a:ext cx="2330808" cy="323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808"/>
              </a:lnTo>
              <a:lnTo>
                <a:pt x="2330808" y="161808"/>
              </a:lnTo>
              <a:lnTo>
                <a:pt x="2330808" y="3236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DE8A7A-D908-4F9B-8B03-ACDB8C57B96F}">
      <dsp:nvSpPr>
        <dsp:cNvPr id="0" name=""/>
        <dsp:cNvSpPr/>
      </dsp:nvSpPr>
      <dsp:spPr>
        <a:xfrm>
          <a:off x="1703607" y="2028331"/>
          <a:ext cx="932323" cy="323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808"/>
              </a:lnTo>
              <a:lnTo>
                <a:pt x="932323" y="161808"/>
              </a:lnTo>
              <a:lnTo>
                <a:pt x="932323" y="3236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55EF46-14E8-4C96-8842-6D309F56A074}">
      <dsp:nvSpPr>
        <dsp:cNvPr id="0" name=""/>
        <dsp:cNvSpPr/>
      </dsp:nvSpPr>
      <dsp:spPr>
        <a:xfrm>
          <a:off x="771284" y="2028331"/>
          <a:ext cx="932323" cy="323616"/>
        </a:xfrm>
        <a:custGeom>
          <a:avLst/>
          <a:gdLst/>
          <a:ahLst/>
          <a:cxnLst/>
          <a:rect l="0" t="0" r="0" b="0"/>
          <a:pathLst>
            <a:path>
              <a:moveTo>
                <a:pt x="932323" y="0"/>
              </a:moveTo>
              <a:lnTo>
                <a:pt x="932323" y="161808"/>
              </a:lnTo>
              <a:lnTo>
                <a:pt x="0" y="161808"/>
              </a:lnTo>
              <a:lnTo>
                <a:pt x="0" y="3236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4E5804-F2B6-4F7C-B6BC-3669E48FF321}">
      <dsp:nvSpPr>
        <dsp:cNvPr id="0" name=""/>
        <dsp:cNvSpPr/>
      </dsp:nvSpPr>
      <dsp:spPr>
        <a:xfrm>
          <a:off x="1703607" y="934200"/>
          <a:ext cx="2330808" cy="323616"/>
        </a:xfrm>
        <a:custGeom>
          <a:avLst/>
          <a:gdLst/>
          <a:ahLst/>
          <a:cxnLst/>
          <a:rect l="0" t="0" r="0" b="0"/>
          <a:pathLst>
            <a:path>
              <a:moveTo>
                <a:pt x="2330808" y="0"/>
              </a:moveTo>
              <a:lnTo>
                <a:pt x="2330808" y="161808"/>
              </a:lnTo>
              <a:lnTo>
                <a:pt x="0" y="161808"/>
              </a:lnTo>
              <a:lnTo>
                <a:pt x="0" y="3236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84FD7-7F3F-467A-8579-EEB819E31F09}">
      <dsp:nvSpPr>
        <dsp:cNvPr id="0" name=""/>
        <dsp:cNvSpPr/>
      </dsp:nvSpPr>
      <dsp:spPr>
        <a:xfrm>
          <a:off x="677235" y="163684"/>
          <a:ext cx="6714362" cy="7705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700" b="1" kern="1200" smtClean="0"/>
            <a:t>U xơ tử cung có chỉ định phẫu thuật</a:t>
          </a:r>
          <a:endParaRPr lang="en-US" sz="2700" b="1" kern="1200"/>
        </a:p>
      </dsp:txBody>
      <dsp:txXfrm>
        <a:off x="677235" y="163684"/>
        <a:ext cx="6714362" cy="770515"/>
      </dsp:txXfrm>
    </dsp:sp>
    <dsp:sp modelId="{251B0917-22A0-4DA7-83CA-0C4A0B32D7C7}">
      <dsp:nvSpPr>
        <dsp:cNvPr id="0" name=""/>
        <dsp:cNvSpPr/>
      </dsp:nvSpPr>
      <dsp:spPr>
        <a:xfrm>
          <a:off x="933092" y="1257816"/>
          <a:ext cx="1541030" cy="7705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700" kern="1200" smtClean="0"/>
            <a:t>Mổ Hở</a:t>
          </a:r>
          <a:endParaRPr lang="en-US" sz="2700" kern="1200"/>
        </a:p>
      </dsp:txBody>
      <dsp:txXfrm>
        <a:off x="933092" y="1257816"/>
        <a:ext cx="1541030" cy="770515"/>
      </dsp:txXfrm>
    </dsp:sp>
    <dsp:sp modelId="{15F67736-0566-40ED-9EA3-31CB31C76096}">
      <dsp:nvSpPr>
        <dsp:cNvPr id="0" name=""/>
        <dsp:cNvSpPr/>
      </dsp:nvSpPr>
      <dsp:spPr>
        <a:xfrm>
          <a:off x="769" y="2351947"/>
          <a:ext cx="1541030" cy="7705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700" kern="1200" smtClean="0"/>
            <a:t>Bóc u</a:t>
          </a:r>
          <a:endParaRPr lang="en-US" sz="2700" kern="1200"/>
        </a:p>
      </dsp:txBody>
      <dsp:txXfrm>
        <a:off x="769" y="2351947"/>
        <a:ext cx="1541030" cy="770515"/>
      </dsp:txXfrm>
    </dsp:sp>
    <dsp:sp modelId="{FA717D5A-B0DC-44FF-A4F0-8BC2A09DF880}">
      <dsp:nvSpPr>
        <dsp:cNvPr id="0" name=""/>
        <dsp:cNvSpPr/>
      </dsp:nvSpPr>
      <dsp:spPr>
        <a:xfrm>
          <a:off x="1865415" y="2351947"/>
          <a:ext cx="1541030" cy="7705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700" kern="1200" smtClean="0"/>
            <a:t>Cắt Tử cung</a:t>
          </a:r>
          <a:endParaRPr lang="en-US" sz="2700" kern="1200"/>
        </a:p>
      </dsp:txBody>
      <dsp:txXfrm>
        <a:off x="1865415" y="2351947"/>
        <a:ext cx="1541030" cy="770515"/>
      </dsp:txXfrm>
    </dsp:sp>
    <dsp:sp modelId="{139F7754-0661-4A24-84C3-1D3AF68E5A33}">
      <dsp:nvSpPr>
        <dsp:cNvPr id="0" name=""/>
        <dsp:cNvSpPr/>
      </dsp:nvSpPr>
      <dsp:spPr>
        <a:xfrm>
          <a:off x="5594709" y="1257816"/>
          <a:ext cx="1541030" cy="7705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700" kern="1200" smtClean="0"/>
            <a:t>Nội soi</a:t>
          </a:r>
          <a:endParaRPr lang="en-US" sz="2700" kern="1200"/>
        </a:p>
      </dsp:txBody>
      <dsp:txXfrm>
        <a:off x="5594709" y="1257816"/>
        <a:ext cx="1541030" cy="770515"/>
      </dsp:txXfrm>
    </dsp:sp>
    <dsp:sp modelId="{6FCFEFD9-B973-4DE5-8A39-E3F40F770CEA}">
      <dsp:nvSpPr>
        <dsp:cNvPr id="0" name=""/>
        <dsp:cNvSpPr/>
      </dsp:nvSpPr>
      <dsp:spPr>
        <a:xfrm>
          <a:off x="3730062" y="2351947"/>
          <a:ext cx="1541030" cy="7705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700" kern="1200" smtClean="0"/>
            <a:t>Bó u</a:t>
          </a:r>
          <a:endParaRPr lang="en-US" sz="2700" kern="1200"/>
        </a:p>
      </dsp:txBody>
      <dsp:txXfrm>
        <a:off x="3730062" y="2351947"/>
        <a:ext cx="1541030" cy="770515"/>
      </dsp:txXfrm>
    </dsp:sp>
    <dsp:sp modelId="{D47D6516-78D2-4A67-9429-517F7F9D7E35}">
      <dsp:nvSpPr>
        <dsp:cNvPr id="0" name=""/>
        <dsp:cNvSpPr/>
      </dsp:nvSpPr>
      <dsp:spPr>
        <a:xfrm>
          <a:off x="5594709" y="2351947"/>
          <a:ext cx="1541030" cy="7705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700" kern="1200" smtClean="0"/>
            <a:t>Cắt tử cung</a:t>
          </a:r>
          <a:endParaRPr lang="en-US" sz="2700" kern="1200"/>
        </a:p>
      </dsp:txBody>
      <dsp:txXfrm>
        <a:off x="5594709" y="2351947"/>
        <a:ext cx="1541030" cy="770515"/>
      </dsp:txXfrm>
    </dsp:sp>
    <dsp:sp modelId="{18E7E760-CDB3-44E7-A465-1547D24FCF28}">
      <dsp:nvSpPr>
        <dsp:cNvPr id="0" name=""/>
        <dsp:cNvSpPr/>
      </dsp:nvSpPr>
      <dsp:spPr>
        <a:xfrm>
          <a:off x="7459356" y="2351947"/>
          <a:ext cx="1541030" cy="7705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700" kern="1200" smtClean="0"/>
            <a:t>Cắt đối buồng</a:t>
          </a:r>
          <a:endParaRPr lang="en-US" sz="2700" kern="1200"/>
        </a:p>
      </dsp:txBody>
      <dsp:txXfrm>
        <a:off x="7459356" y="2351947"/>
        <a:ext cx="1541030" cy="770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D261C-3F53-49AE-8FC2-5704AA8671E6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F53F1-2B91-4284-84CE-2BE4BAD0B4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42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vi-VN" dirty="0" smtClean="0"/>
              <a:t/>
            </a:r>
            <a:br>
              <a:rPr lang="vi-VN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F53F1-2B91-4284-84CE-2BE4BAD0B40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71F1-6985-4784-9937-1832F832DB62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BA7A-F82B-4DA2-BF14-B27138397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71F1-6985-4784-9937-1832F832DB62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BA7A-F82B-4DA2-BF14-B27138397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71F1-6985-4784-9937-1832F832DB62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BA7A-F82B-4DA2-BF14-B27138397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71F1-6985-4784-9937-1832F832DB62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BA7A-F82B-4DA2-BF14-B27138397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71F1-6985-4784-9937-1832F832DB62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BA7A-F82B-4DA2-BF14-B27138397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71F1-6985-4784-9937-1832F832DB62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BA7A-F82B-4DA2-BF14-B27138397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71F1-6985-4784-9937-1832F832DB62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BA7A-F82B-4DA2-BF14-B27138397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71F1-6985-4784-9937-1832F832DB62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BA7A-F82B-4DA2-BF14-B27138397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71F1-6985-4784-9937-1832F832DB62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BA7A-F82B-4DA2-BF14-B27138397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71F1-6985-4784-9937-1832F832DB62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BA7A-F82B-4DA2-BF14-B27138397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71F1-6985-4784-9937-1832F832DB62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BA7A-F82B-4DA2-BF14-B27138397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C71F1-6985-4784-9937-1832F832DB62}" type="datetimeFigureOut">
              <a:rPr lang="en-US" smtClean="0"/>
              <a:pPr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BBA7A-F82B-4DA2-BF14-B27138397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9.jpeg"/><Relationship Id="rId4" Type="http://schemas.openxmlformats.org/officeDocument/2006/relationships/diagramLayout" Target="../diagrams/layout4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11" Type="http://schemas.openxmlformats.org/officeDocument/2006/relationships/image" Target="../media/image13.png"/><Relationship Id="rId5" Type="http://schemas.openxmlformats.org/officeDocument/2006/relationships/diagramQuickStyle" Target="../diagrams/quickStyle10.xml"/><Relationship Id="rId10" Type="http://schemas.openxmlformats.org/officeDocument/2006/relationships/image" Target="../media/image8.png"/><Relationship Id="rId4" Type="http://schemas.openxmlformats.org/officeDocument/2006/relationships/diagramLayout" Target="../diagrams/layout10.xml"/><Relationship Id="rId9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n-US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5721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000" i="1" u="sng" smtClean="0"/>
              <a:t> CHUYÊN ĐỀ:</a:t>
            </a:r>
            <a:r>
              <a:rPr lang="en-US" smtClean="0"/>
              <a:t> </a:t>
            </a:r>
            <a:br>
              <a:rPr lang="en-US" smtClean="0"/>
            </a:br>
            <a:r>
              <a:rPr lang="en-US" sz="6000" smtClean="0"/>
              <a:t>U XƠ TỬ CUNG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 algn="ctr">
              <a:buNone/>
            </a:pPr>
            <a:endParaRPr lang="en-US" sz="2000" smtClean="0"/>
          </a:p>
          <a:p>
            <a:pPr algn="ctr">
              <a:buNone/>
            </a:pPr>
            <a:endParaRPr lang="en-US" smtClean="0"/>
          </a:p>
          <a:p>
            <a:pPr algn="ctr">
              <a:buNone/>
            </a:pPr>
            <a:endParaRPr lang="en-US" smtClean="0"/>
          </a:p>
          <a:p>
            <a:pPr algn="ctr">
              <a:buNone/>
            </a:pPr>
            <a:endParaRPr lang="en-US"/>
          </a:p>
          <a:p>
            <a:pPr algn="ctr">
              <a:buNone/>
            </a:pPr>
            <a:endParaRPr lang="en-US" smtClean="0"/>
          </a:p>
          <a:p>
            <a:pPr algn="ctr">
              <a:buNone/>
            </a:pPr>
            <a:endParaRPr lang="en-US"/>
          </a:p>
        </p:txBody>
      </p:sp>
      <p:pic>
        <p:nvPicPr>
          <p:cNvPr id="4" name="Content Placeholder 3" descr="drf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2857496"/>
            <a:ext cx="4572032" cy="3071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2428868"/>
            <a:ext cx="2786050" cy="26432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74" name="Picture 2" descr="C:\Users\Admin\Desktop\Untitle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142873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Đại cương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vi-VN" smtClean="0"/>
              <a:t/>
            </a:r>
            <a:br>
              <a:rPr lang="vi-VN" smtClean="0"/>
            </a:br>
            <a:endParaRPr lang="en-US"/>
          </a:p>
        </p:txBody>
      </p:sp>
      <p:graphicFrame>
        <p:nvGraphicFramePr>
          <p:cNvPr id="4" name="Diagram 3"/>
          <p:cNvGraphicFramePr/>
          <p:nvPr/>
        </p:nvGraphicFramePr>
        <p:xfrm>
          <a:off x="785786" y="1500174"/>
          <a:ext cx="7572428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Triệu chứng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614734" cy="2828932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vi-VN" smtClean="0"/>
              <a:t/>
            </a:r>
            <a:br>
              <a:rPr lang="vi-VN" smtClean="0"/>
            </a:br>
            <a:endParaRPr lang="en-US"/>
          </a:p>
        </p:txBody>
      </p:sp>
      <p:pic>
        <p:nvPicPr>
          <p:cNvPr id="4" name="Picture 3" descr="u-xo-tu-cung-sieu-am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1500174"/>
            <a:ext cx="4643470" cy="3714776"/>
          </a:xfrm>
          <a:prstGeom prst="rect">
            <a:avLst/>
          </a:prstGeom>
        </p:spPr>
      </p:pic>
      <p:sp>
        <p:nvSpPr>
          <p:cNvPr id="5" name="Explosion 2 4"/>
          <p:cNvSpPr/>
          <p:nvPr/>
        </p:nvSpPr>
        <p:spPr>
          <a:xfrm>
            <a:off x="357158" y="1214422"/>
            <a:ext cx="4214842" cy="5143536"/>
          </a:xfrm>
          <a:prstGeom prst="irregularSeal2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 i="1" smtClean="0">
                <a:solidFill>
                  <a:srgbClr val="FF0000"/>
                </a:solidFill>
              </a:rPr>
              <a:t>Phát hiện tình cờ </a:t>
            </a:r>
            <a:endParaRPr lang="en-US" sz="3600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Triệu chứng</a:t>
            </a:r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14282" y="2214554"/>
          <a:ext cx="6286544" cy="3911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4" descr="0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43702" y="3500439"/>
            <a:ext cx="2500298" cy="250033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5" name="Picture 4" descr="u-xo-tu-cung-khi-mang-thai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3702" y="1428736"/>
            <a:ext cx="2500298" cy="203301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28662" y="1428736"/>
            <a:ext cx="5429288" cy="6429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vi-VN" sz="2000" b="1" smtClean="0">
                <a:latin typeface="Arial" pitchFamily="34" charset="0"/>
                <a:cs typeface="Arial" pitchFamily="34" charset="0"/>
              </a:rPr>
              <a:t>2</a:t>
            </a:r>
            <a:r>
              <a:rPr lang="de-DE" sz="2000" b="1" smtClean="0">
                <a:latin typeface="Arial" pitchFamily="34" charset="0"/>
                <a:cs typeface="Arial" pitchFamily="34" charset="0"/>
              </a:rPr>
              <a:t>0 - 50% UXT</a:t>
            </a:r>
            <a:r>
              <a:rPr lang="vi-VN" sz="2000" b="1" smtClean="0">
                <a:latin typeface="Arial" pitchFamily="34" charset="0"/>
                <a:cs typeface="Arial" pitchFamily="34" charset="0"/>
              </a:rPr>
              <a:t>C</a:t>
            </a:r>
            <a:r>
              <a:rPr lang="de-DE" sz="2000" b="1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2000" b="1" smtClean="0">
                <a:latin typeface="Arial" pitchFamily="34" charset="0"/>
                <a:cs typeface="Arial" pitchFamily="34" charset="0"/>
              </a:rPr>
              <a:t>có</a:t>
            </a:r>
            <a:r>
              <a:rPr lang="de-DE" sz="2000" b="1" smtClean="0">
                <a:latin typeface="Arial" pitchFamily="34" charset="0"/>
                <a:cs typeface="Arial" pitchFamily="34" charset="0"/>
              </a:rPr>
              <a:t> triệu chứng</a:t>
            </a:r>
            <a:endParaRPr lang="en-US" sz="2000" b="1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Điều trị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/>
              <a:t>Phần lớn u xơ tử cung không có triệu chứng lâm sàng, và không cần đến điều</a:t>
            </a:r>
            <a:br>
              <a:rPr lang="vi-VN"/>
            </a:br>
            <a:r>
              <a:rPr lang="vi-VN"/>
              <a:t>trị. Tuy nhiên, có 20 - 50% bệnh nhân có </a:t>
            </a:r>
            <a:r>
              <a:rPr lang="vi-VN" smtClean="0"/>
              <a:t>triệu chứng như: bị xuất </a:t>
            </a:r>
            <a:r>
              <a:rPr lang="vi-VN"/>
              <a:t>huyết tử cung bất </a:t>
            </a:r>
            <a:r>
              <a:rPr lang="vi-VN" smtClean="0"/>
              <a:t>thường, </a:t>
            </a:r>
            <a:r>
              <a:rPr lang="vi-VN"/>
              <a:t>đau, có triệu chứng chèn </a:t>
            </a:r>
            <a:r>
              <a:rPr lang="vi-VN" smtClean="0"/>
              <a:t>ép, vô sinh… và cần </a:t>
            </a:r>
            <a:r>
              <a:rPr lang="vi-VN"/>
              <a:t>đến điều trị.</a:t>
            </a:r>
            <a:r>
              <a:rPr lang="vi-VN" smtClean="0"/>
              <a:t> </a:t>
            </a:r>
            <a:br>
              <a:rPr lang="vi-VN" smtClean="0"/>
            </a:br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Điều trị</a:t>
            </a:r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04389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Điều trị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214422"/>
          <a:ext cx="9144000" cy="35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u-xo-tu-cung-sieu-am-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500571"/>
            <a:ext cx="2428860" cy="2357430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43636" y="4572008"/>
            <a:ext cx="3000364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Admin\Desktop\Thuoc-esmya_11-101119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786050" y="4500570"/>
            <a:ext cx="3047369" cy="235743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Theo dõi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vi-VN"/>
              <a:t/>
            </a:r>
            <a:br>
              <a:rPr lang="vi-VN"/>
            </a:br>
            <a:r>
              <a:rPr lang="vi-VN" smtClean="0"/>
              <a:t/>
            </a:r>
            <a:br>
              <a:rPr lang="vi-VN" smtClean="0"/>
            </a:br>
            <a:endParaRPr lang="en-US"/>
          </a:p>
        </p:txBody>
      </p:sp>
      <p:graphicFrame>
        <p:nvGraphicFramePr>
          <p:cNvPr id="4" name="Diagram 3"/>
          <p:cNvGraphicFramePr/>
          <p:nvPr/>
        </p:nvGraphicFramePr>
        <p:xfrm>
          <a:off x="1071538" y="1571612"/>
          <a:ext cx="7215238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Nội khoa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vi-VN" smtClean="0"/>
              <a:t/>
            </a:r>
            <a:br>
              <a:rPr lang="vi-VN" smtClean="0"/>
            </a:br>
            <a:endParaRPr lang="en-US"/>
          </a:p>
        </p:txBody>
      </p:sp>
      <p:graphicFrame>
        <p:nvGraphicFramePr>
          <p:cNvPr id="4" name="Diagram 3"/>
          <p:cNvGraphicFramePr/>
          <p:nvPr/>
        </p:nvGraphicFramePr>
        <p:xfrm>
          <a:off x="428596" y="1643050"/>
          <a:ext cx="8429684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Nội khoa</a:t>
            </a:r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C:\Users\Admin\Desktop\trinh-nu-hoangcung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500694" y="3000372"/>
            <a:ext cx="3397245" cy="300039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Nội khoa</a:t>
            </a:r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285720" y="1500174"/>
          <a:ext cx="864399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C:\Users\Admin\Desktop\Thuoc-esmya_11-101119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57356" y="2643182"/>
            <a:ext cx="4943475" cy="378621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Ngoại khoa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vi-VN" smtClean="0"/>
              <a:t/>
            </a:r>
            <a:br>
              <a:rPr lang="vi-VN" smtClean="0"/>
            </a:br>
            <a:r>
              <a:rPr lang="vi-VN" smtClean="0"/>
              <a:t>Chỉ định ngoại khoa khi có 1 trong các yếu tố sau:</a:t>
            </a:r>
            <a:br>
              <a:rPr lang="vi-VN" smtClean="0"/>
            </a:br>
            <a:r>
              <a:rPr lang="vi-VN" smtClean="0"/>
              <a:t>1. U xơ tử cung to ≥ 12 tuần có triệu chứng.</a:t>
            </a:r>
            <a:br>
              <a:rPr lang="vi-VN" smtClean="0"/>
            </a:br>
            <a:r>
              <a:rPr lang="vi-VN" smtClean="0"/>
              <a:t>2. Xuất huyết tử cung bất thường điều trị nội thất bại.</a:t>
            </a:r>
            <a:br>
              <a:rPr lang="vi-VN" smtClean="0"/>
            </a:br>
            <a:r>
              <a:rPr lang="vi-VN" smtClean="0"/>
              <a:t>3. U xơ tử cung dưới niêm, rong huyết.</a:t>
            </a:r>
            <a:br>
              <a:rPr lang="vi-VN" smtClean="0"/>
            </a:br>
            <a:r>
              <a:rPr lang="vi-VN" smtClean="0"/>
              <a:t>4. Có biến chứng (chèn ép bàng quang, niệu quản).</a:t>
            </a:r>
            <a:br>
              <a:rPr lang="vi-VN" smtClean="0"/>
            </a:br>
            <a:r>
              <a:rPr lang="vi-VN" smtClean="0"/>
              <a:t>5. U xơ tử cung hoại tử, nhiễm trùng nội thất bại.</a:t>
            </a:r>
            <a:br>
              <a:rPr lang="vi-VN" smtClean="0"/>
            </a:br>
            <a:r>
              <a:rPr lang="vi-VN" smtClean="0"/>
              <a:t>6. U xơ tử cung to nhanh, nhất là sau mãn kinh.</a:t>
            </a:r>
            <a:br>
              <a:rPr lang="vi-VN" smtClean="0"/>
            </a:br>
            <a:r>
              <a:rPr lang="vi-VN" smtClean="0"/>
              <a:t>7. Kết hợp với các bệnh lý khác: ung thư cổ tử cung, ung thư niêm mạc tử cung, tăng sinh niêm mạc tử cung không điển hình, sa sinh dục.</a:t>
            </a:r>
            <a:br>
              <a:rPr lang="vi-VN" smtClean="0"/>
            </a:br>
            <a:r>
              <a:rPr lang="vi-VN" smtClean="0"/>
              <a:t>8. Vô sinh, sẩy thai liên tiếp.</a:t>
            </a:r>
            <a:br>
              <a:rPr lang="vi-VN" smtClean="0"/>
            </a:br>
            <a:r>
              <a:rPr lang="vi-VN" smtClean="0"/>
              <a:t>9. Khối u vùng hạ vị không phân biệt được với khối u buồng trứng. </a:t>
            </a:r>
            <a:br>
              <a:rPr lang="vi-VN" smtClean="0"/>
            </a:br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Ngoại khoa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282" y="1428736"/>
          <a:ext cx="8715436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smtClean="0"/>
              <a:t>Phẫu thuật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2844" y="1357299"/>
          <a:ext cx="9001156" cy="328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5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500570"/>
            <a:ext cx="1597907" cy="200026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6" name="Picture 1028" descr="5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28794" y="4500571"/>
            <a:ext cx="1643074" cy="200026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86182" y="4572008"/>
            <a:ext cx="171451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500958" y="4500570"/>
            <a:ext cx="164304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15008" y="4643446"/>
            <a:ext cx="164307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vi-VN" sz="3200" smtClean="0">
                <a:latin typeface="+mn-lt"/>
              </a:rPr>
              <a:t>Thuyên tắc chọn lọc động mạch tử cung </a:t>
            </a:r>
            <a:endParaRPr lang="en-US" sz="320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03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vi-VN" smtClean="0"/>
              <a:t/>
            </a:r>
            <a:br>
              <a:rPr lang="vi-VN" smtClean="0"/>
            </a:br>
            <a:endParaRPr lang="vi-VN" smtClean="0"/>
          </a:p>
          <a:p>
            <a:pPr>
              <a:buNone/>
            </a:pPr>
            <a:r>
              <a:rPr lang="vi-VN" smtClean="0"/>
              <a:t/>
            </a:r>
            <a:br>
              <a:rPr lang="vi-VN" smtClean="0"/>
            </a:br>
            <a:endParaRPr lang="en-US"/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5" y="1643050"/>
            <a:ext cx="8143932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Điều trị nhiệt/tiêu hủy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Điều trị nhiệt/tiêu hủy bằng nhiệt kết hợp siêu âm tập trung có MRI </a:t>
            </a:r>
            <a:r>
              <a:rPr lang="en-US" smtClean="0"/>
              <a:t>kiểm soát </a:t>
            </a:r>
            <a:br>
              <a:rPr lang="en-US" smtClean="0"/>
            </a:br>
            <a:endParaRPr lang="en-US"/>
          </a:p>
        </p:txBody>
      </p:sp>
      <p:pic>
        <p:nvPicPr>
          <p:cNvPr id="4" name="Picture 3" descr="hd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714620"/>
            <a:ext cx="5286412" cy="3496021"/>
          </a:xfrm>
          <a:prstGeom prst="rect">
            <a:avLst/>
          </a:prstGeom>
        </p:spPr>
      </p:pic>
      <p:pic>
        <p:nvPicPr>
          <p:cNvPr id="5" name="Picture 6" descr="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4813" y="2786058"/>
            <a:ext cx="3659187" cy="3124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Tài liệu tham khảo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428736"/>
            <a:ext cx="7643866" cy="4697427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vi-VN"/>
              <a:t>Tiếng Việt:</a:t>
            </a:r>
            <a:br>
              <a:rPr lang="vi-VN"/>
            </a:br>
            <a:r>
              <a:rPr lang="vi-VN"/>
              <a:t>1. Bệnh viện Từ Dũ (2015), “Phác đồ điều trị Sản Phụ khoa”.</a:t>
            </a:r>
            <a:br>
              <a:rPr lang="vi-VN"/>
            </a:br>
            <a:r>
              <a:rPr lang="vi-VN"/>
              <a:t>2. Bộ môn phụ sản đại học Y dược TP. HCM (2013), “Giáo trình Sản </a:t>
            </a:r>
            <a:r>
              <a:rPr lang="vi-VN" smtClean="0"/>
              <a:t>phụ khoa</a:t>
            </a:r>
            <a:r>
              <a:rPr lang="vi-VN"/>
              <a:t>”</a:t>
            </a:r>
            <a:r>
              <a:rPr lang="vi-VN" i="1"/>
              <a:t>, NXB Y học</a:t>
            </a:r>
            <a:r>
              <a:rPr lang="vi-VN" i="1" smtClean="0"/>
              <a:t>.</a:t>
            </a:r>
          </a:p>
          <a:p>
            <a:pPr>
              <a:lnSpc>
                <a:spcPct val="120000"/>
              </a:lnSpc>
              <a:buNone/>
            </a:pPr>
            <a:r>
              <a:rPr lang="vi-VN" i="1" smtClean="0"/>
              <a:t>	3. </a:t>
            </a:r>
            <a:r>
              <a:rPr lang="vi-VN" smtClean="0"/>
              <a:t>Bộ Y tế (2016), “Hướng dẫn quốc gia về các dịch vụ chăm sóc sức khỏe sinh sản”</a:t>
            </a:r>
            <a:r>
              <a:rPr lang="vi-VN" i="1" smtClean="0"/>
              <a:t>, NXB Thanh Hóa. </a:t>
            </a:r>
            <a:r>
              <a:rPr lang="vi-VN" i="1"/>
              <a:t/>
            </a:r>
            <a:br>
              <a:rPr lang="vi-VN" i="1"/>
            </a:br>
            <a:r>
              <a:rPr lang="vi-VN" smtClean="0"/>
              <a:t>4. </a:t>
            </a:r>
            <a:r>
              <a:rPr lang="vi-VN"/>
              <a:t>Bộ Y tế (2012), “Giáo trình Sản phụ khoa”</a:t>
            </a:r>
            <a:r>
              <a:rPr lang="vi-VN" i="1"/>
              <a:t>, NXBY học.</a:t>
            </a:r>
            <a:br>
              <a:rPr lang="vi-VN" i="1"/>
            </a:br>
            <a:r>
              <a:rPr lang="vi-VN" smtClean="0"/>
              <a:t>5. </a:t>
            </a:r>
            <a:r>
              <a:rPr lang="vi-VN"/>
              <a:t>Tạ Thị Thanh Thủy (2012), “Cập nhập điều trị u xơ tử cung”, Tạp chí </a:t>
            </a:r>
            <a:r>
              <a:rPr lang="vi-VN" smtClean="0"/>
              <a:t>sức khỏe </a:t>
            </a:r>
            <a:r>
              <a:rPr lang="vi-VN"/>
              <a:t>sinh sản kỳ 2 (số 1), Tr 8-11.</a:t>
            </a:r>
            <a:br>
              <a:rPr lang="vi-VN"/>
            </a:br>
            <a:endParaRPr lang="vi-VN" smtClean="0"/>
          </a:p>
          <a:p>
            <a:pPr>
              <a:lnSpc>
                <a:spcPct val="120000"/>
              </a:lnSpc>
              <a:buNone/>
            </a:pPr>
            <a:r>
              <a:rPr lang="vi-VN" smtClean="0"/>
              <a:t>Tiếng </a:t>
            </a:r>
            <a:r>
              <a:rPr lang="vi-VN"/>
              <a:t>Anh:</a:t>
            </a:r>
            <a:br>
              <a:rPr lang="vi-VN"/>
            </a:br>
            <a:r>
              <a:rPr lang="vi-VN"/>
              <a:t>1. Comprehensive gynecology 7th Edition, p370-423.</a:t>
            </a:r>
            <a:br>
              <a:rPr lang="vi-VN"/>
            </a:br>
            <a:r>
              <a:rPr lang="vi-VN"/>
              <a:t>2. Malcolm G. Munro, Hilary O.D. Critchleyc, Michael S. Broderd, Ian </a:t>
            </a:r>
            <a:r>
              <a:rPr lang="vi-VN" smtClean="0"/>
              <a:t>S. Fraser(2011</a:t>
            </a:r>
            <a:r>
              <a:rPr lang="vi-VN"/>
              <a:t>), FIGO classification system (PALM-COEIN) for causes of </a:t>
            </a:r>
            <a:r>
              <a:rPr lang="vi-VN" smtClean="0"/>
              <a:t>abnormal uterine </a:t>
            </a:r>
            <a:r>
              <a:rPr lang="vi-VN"/>
              <a:t>bleeding in nongravid women of reproductive age, International Journal </a:t>
            </a:r>
            <a:r>
              <a:rPr lang="vi-VN" smtClean="0"/>
              <a:t>of Gynecology </a:t>
            </a:r>
            <a:r>
              <a:rPr lang="vi-VN"/>
              <a:t>and Obstetrics.</a:t>
            </a:r>
            <a:br>
              <a:rPr lang="vi-VN"/>
            </a:br>
            <a:r>
              <a:rPr lang="vi-VN"/>
              <a:t>3. SOGC. The Management of Uterine Leiomyomas. SOGC clinical </a:t>
            </a:r>
            <a:r>
              <a:rPr lang="vi-VN" smtClean="0"/>
              <a:t>practice guideline</a:t>
            </a:r>
            <a:r>
              <a:rPr lang="vi-VN"/>
              <a:t>. No. 318, February, 2015.</a:t>
            </a:r>
            <a:br>
              <a:rPr lang="vi-VN"/>
            </a:br>
            <a:r>
              <a:rPr lang="vi-VN"/>
              <a:t>4. Williams gynecology Third Edition 2016, p202-212.</a:t>
            </a:r>
            <a:br>
              <a:rPr lang="vi-VN"/>
            </a:br>
            <a:r>
              <a:rPr lang="vi-VN"/>
              <a:t>5. J. Julie Kim and Elizabeth C. Sefton, 2013 Jul 25, The role </a:t>
            </a:r>
            <a:r>
              <a:rPr lang="vi-VN" smtClean="0"/>
              <a:t>of progesterone </a:t>
            </a:r>
            <a:r>
              <a:rPr lang="vi-VN"/>
              <a:t>signaling in the pathogenesis of uterine leiomyoma.</a:t>
            </a:r>
            <a:r>
              <a:rPr lang="vi-VN" smtClean="0"/>
              <a:t> </a:t>
            </a:r>
            <a:br>
              <a:rPr lang="vi-VN" smtClean="0"/>
            </a:br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dmin\Desktop\Untitled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3256</TotalTime>
  <Words>668</Words>
  <Application>Microsoft Office PowerPoint</Application>
  <PresentationFormat>On-screen Show (4:3)</PresentationFormat>
  <Paragraphs>122</Paragraphs>
  <Slides>18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Đại cương</vt:lpstr>
      <vt:lpstr>Triệu chứng</vt:lpstr>
      <vt:lpstr>Triệu chứng</vt:lpstr>
      <vt:lpstr>Điều trị</vt:lpstr>
      <vt:lpstr>Điều trị</vt:lpstr>
      <vt:lpstr>Điều trị</vt:lpstr>
      <vt:lpstr>Theo dõi</vt:lpstr>
      <vt:lpstr>Nội khoa</vt:lpstr>
      <vt:lpstr>Nội khoa</vt:lpstr>
      <vt:lpstr>Nội khoa</vt:lpstr>
      <vt:lpstr>Ngoại khoa</vt:lpstr>
      <vt:lpstr>Ngoại khoa</vt:lpstr>
      <vt:lpstr>Phẫu thuật</vt:lpstr>
      <vt:lpstr>Thuyên tắc chọn lọc động mạch tử cung </vt:lpstr>
      <vt:lpstr>Điều trị nhiệt/tiêu hủy</vt:lpstr>
      <vt:lpstr>Tài liệu tham khảo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q</cp:lastModifiedBy>
  <cp:revision>137</cp:revision>
  <dcterms:created xsi:type="dcterms:W3CDTF">2019-04-07T01:08:45Z</dcterms:created>
  <dcterms:modified xsi:type="dcterms:W3CDTF">2020-01-14T01:01:32Z</dcterms:modified>
</cp:coreProperties>
</file>